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0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53.svg" ContentType="image/svg+xml"/>
  <Override PartName="/ppt/media/image55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9" Type="http://schemas.openxmlformats.org/officeDocument/2006/relationships/tags" Target="tags/tag485.xml"/><Relationship Id="rId48" Type="http://schemas.openxmlformats.org/officeDocument/2006/relationships/font" Target="fonts/font12.fntdata"/><Relationship Id="rId47" Type="http://schemas.openxmlformats.org/officeDocument/2006/relationships/font" Target="fonts/font11.fntdata"/><Relationship Id="rId46" Type="http://schemas.openxmlformats.org/officeDocument/2006/relationships/font" Target="fonts/font10.fntdata"/><Relationship Id="rId45" Type="http://schemas.openxmlformats.org/officeDocument/2006/relationships/font" Target="fonts/font9.fntdata"/><Relationship Id="rId44" Type="http://schemas.openxmlformats.org/officeDocument/2006/relationships/font" Target="fonts/font8.fntdata"/><Relationship Id="rId43" Type="http://schemas.openxmlformats.org/officeDocument/2006/relationships/font" Target="fonts/font7.fntdata"/><Relationship Id="rId42" Type="http://schemas.openxmlformats.org/officeDocument/2006/relationships/font" Target="fonts/font6.fntdata"/><Relationship Id="rId41" Type="http://schemas.openxmlformats.org/officeDocument/2006/relationships/font" Target="fonts/font5.fntdata"/><Relationship Id="rId40" Type="http://schemas.openxmlformats.org/officeDocument/2006/relationships/font" Target="fonts/font4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3.fntdata"/><Relationship Id="rId38" Type="http://schemas.openxmlformats.org/officeDocument/2006/relationships/font" Target="fonts/font2.fntdata"/><Relationship Id="rId37" Type="http://schemas.openxmlformats.org/officeDocument/2006/relationships/font" Target="fonts/font1.fntdata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2" Type="http://schemas.openxmlformats.org/officeDocument/2006/relationships/tags" Target="../tags/tag83.xml"/><Relationship Id="rId81" Type="http://schemas.openxmlformats.org/officeDocument/2006/relationships/tags" Target="../tags/tag82.xml"/><Relationship Id="rId80" Type="http://schemas.openxmlformats.org/officeDocument/2006/relationships/tags" Target="../tags/tag81.xml"/><Relationship Id="rId8" Type="http://schemas.openxmlformats.org/officeDocument/2006/relationships/tags" Target="../tags/tag11.xml"/><Relationship Id="rId79" Type="http://schemas.openxmlformats.org/officeDocument/2006/relationships/tags" Target="../tags/tag80.xml"/><Relationship Id="rId78" Type="http://schemas.openxmlformats.org/officeDocument/2006/relationships/tags" Target="../tags/tag79.xml"/><Relationship Id="rId77" Type="http://schemas.openxmlformats.org/officeDocument/2006/relationships/tags" Target="../tags/tag78.xml"/><Relationship Id="rId76" Type="http://schemas.openxmlformats.org/officeDocument/2006/relationships/tags" Target="../tags/tag77.xml"/><Relationship Id="rId75" Type="http://schemas.openxmlformats.org/officeDocument/2006/relationships/tags" Target="../tags/tag76.xml"/><Relationship Id="rId74" Type="http://schemas.openxmlformats.org/officeDocument/2006/relationships/tags" Target="../tags/tag75.xml"/><Relationship Id="rId73" Type="http://schemas.openxmlformats.org/officeDocument/2006/relationships/tags" Target="../tags/tag74.xml"/><Relationship Id="rId72" Type="http://schemas.openxmlformats.org/officeDocument/2006/relationships/tags" Target="../tags/tag73.xml"/><Relationship Id="rId71" Type="http://schemas.openxmlformats.org/officeDocument/2006/relationships/tags" Target="../tags/tag72.xml"/><Relationship Id="rId70" Type="http://schemas.openxmlformats.org/officeDocument/2006/relationships/image" Target="../media/image2.svg"/><Relationship Id="rId7" Type="http://schemas.openxmlformats.org/officeDocument/2006/relationships/tags" Target="../tags/tag10.xml"/><Relationship Id="rId69" Type="http://schemas.openxmlformats.org/officeDocument/2006/relationships/image" Target="../media/image1.png"/><Relationship Id="rId68" Type="http://schemas.openxmlformats.org/officeDocument/2006/relationships/tags" Target="../tags/tag71.xml"/><Relationship Id="rId67" Type="http://schemas.openxmlformats.org/officeDocument/2006/relationships/tags" Target="../tags/tag70.xml"/><Relationship Id="rId66" Type="http://schemas.openxmlformats.org/officeDocument/2006/relationships/tags" Target="../tags/tag69.xml"/><Relationship Id="rId65" Type="http://schemas.openxmlformats.org/officeDocument/2006/relationships/tags" Target="../tags/tag68.xml"/><Relationship Id="rId64" Type="http://schemas.openxmlformats.org/officeDocument/2006/relationships/tags" Target="../tags/tag67.xml"/><Relationship Id="rId63" Type="http://schemas.openxmlformats.org/officeDocument/2006/relationships/tags" Target="../tags/tag66.xml"/><Relationship Id="rId62" Type="http://schemas.openxmlformats.org/officeDocument/2006/relationships/tags" Target="../tags/tag65.xml"/><Relationship Id="rId61" Type="http://schemas.openxmlformats.org/officeDocument/2006/relationships/tags" Target="../tags/tag64.xml"/><Relationship Id="rId60" Type="http://schemas.openxmlformats.org/officeDocument/2006/relationships/tags" Target="../tags/tag63.xml"/><Relationship Id="rId6" Type="http://schemas.openxmlformats.org/officeDocument/2006/relationships/tags" Target="../tags/tag9.xml"/><Relationship Id="rId59" Type="http://schemas.openxmlformats.org/officeDocument/2006/relationships/tags" Target="../tags/tag62.xml"/><Relationship Id="rId58" Type="http://schemas.openxmlformats.org/officeDocument/2006/relationships/tags" Target="../tags/tag61.xml"/><Relationship Id="rId57" Type="http://schemas.openxmlformats.org/officeDocument/2006/relationships/tags" Target="../tags/tag60.xml"/><Relationship Id="rId56" Type="http://schemas.openxmlformats.org/officeDocument/2006/relationships/tags" Target="../tags/tag59.xml"/><Relationship Id="rId55" Type="http://schemas.openxmlformats.org/officeDocument/2006/relationships/tags" Target="../tags/tag58.xml"/><Relationship Id="rId54" Type="http://schemas.openxmlformats.org/officeDocument/2006/relationships/tags" Target="../tags/tag57.xml"/><Relationship Id="rId53" Type="http://schemas.openxmlformats.org/officeDocument/2006/relationships/tags" Target="../tags/tag56.xml"/><Relationship Id="rId52" Type="http://schemas.openxmlformats.org/officeDocument/2006/relationships/tags" Target="../tags/tag55.xml"/><Relationship Id="rId51" Type="http://schemas.openxmlformats.org/officeDocument/2006/relationships/tags" Target="../tags/tag54.xml"/><Relationship Id="rId50" Type="http://schemas.openxmlformats.org/officeDocument/2006/relationships/tags" Target="../tags/tag53.xml"/><Relationship Id="rId5" Type="http://schemas.openxmlformats.org/officeDocument/2006/relationships/tags" Target="../tags/tag8.xml"/><Relationship Id="rId49" Type="http://schemas.openxmlformats.org/officeDocument/2006/relationships/tags" Target="../tags/tag52.xml"/><Relationship Id="rId48" Type="http://schemas.openxmlformats.org/officeDocument/2006/relationships/tags" Target="../tags/tag51.xml"/><Relationship Id="rId47" Type="http://schemas.openxmlformats.org/officeDocument/2006/relationships/tags" Target="../tags/tag50.xml"/><Relationship Id="rId46" Type="http://schemas.openxmlformats.org/officeDocument/2006/relationships/tags" Target="../tags/tag49.xml"/><Relationship Id="rId45" Type="http://schemas.openxmlformats.org/officeDocument/2006/relationships/tags" Target="../tags/tag48.xml"/><Relationship Id="rId44" Type="http://schemas.openxmlformats.org/officeDocument/2006/relationships/tags" Target="../tags/tag47.xml"/><Relationship Id="rId43" Type="http://schemas.openxmlformats.org/officeDocument/2006/relationships/tags" Target="../tags/tag46.xml"/><Relationship Id="rId42" Type="http://schemas.openxmlformats.org/officeDocument/2006/relationships/tags" Target="../tags/tag45.xml"/><Relationship Id="rId41" Type="http://schemas.openxmlformats.org/officeDocument/2006/relationships/tags" Target="../tags/tag44.xml"/><Relationship Id="rId40" Type="http://schemas.openxmlformats.org/officeDocument/2006/relationships/tags" Target="../tags/tag43.xml"/><Relationship Id="rId4" Type="http://schemas.openxmlformats.org/officeDocument/2006/relationships/tags" Target="../tags/tag7.xml"/><Relationship Id="rId39" Type="http://schemas.openxmlformats.org/officeDocument/2006/relationships/tags" Target="../tags/tag42.xml"/><Relationship Id="rId38" Type="http://schemas.openxmlformats.org/officeDocument/2006/relationships/tags" Target="../tags/tag41.xml"/><Relationship Id="rId37" Type="http://schemas.openxmlformats.org/officeDocument/2006/relationships/tags" Target="../tags/tag40.xml"/><Relationship Id="rId36" Type="http://schemas.openxmlformats.org/officeDocument/2006/relationships/tags" Target="../tags/tag39.xml"/><Relationship Id="rId35" Type="http://schemas.openxmlformats.org/officeDocument/2006/relationships/tags" Target="../tags/tag38.xml"/><Relationship Id="rId34" Type="http://schemas.openxmlformats.org/officeDocument/2006/relationships/tags" Target="../tags/tag37.xml"/><Relationship Id="rId33" Type="http://schemas.openxmlformats.org/officeDocument/2006/relationships/tags" Target="../tags/tag36.xml"/><Relationship Id="rId32" Type="http://schemas.openxmlformats.org/officeDocument/2006/relationships/tags" Target="../tags/tag35.xml"/><Relationship Id="rId31" Type="http://schemas.openxmlformats.org/officeDocument/2006/relationships/tags" Target="../tags/tag34.xml"/><Relationship Id="rId30" Type="http://schemas.openxmlformats.org/officeDocument/2006/relationships/tags" Target="../tags/tag33.xml"/><Relationship Id="rId3" Type="http://schemas.openxmlformats.org/officeDocument/2006/relationships/tags" Target="../tags/tag6.xml"/><Relationship Id="rId29" Type="http://schemas.openxmlformats.org/officeDocument/2006/relationships/tags" Target="../tags/tag32.xml"/><Relationship Id="rId28" Type="http://schemas.openxmlformats.org/officeDocument/2006/relationships/tags" Target="../tags/tag31.xml"/><Relationship Id="rId27" Type="http://schemas.openxmlformats.org/officeDocument/2006/relationships/tags" Target="../tags/tag30.xml"/><Relationship Id="rId26" Type="http://schemas.openxmlformats.org/officeDocument/2006/relationships/tags" Target="../tags/tag29.xml"/><Relationship Id="rId25" Type="http://schemas.openxmlformats.org/officeDocument/2006/relationships/tags" Target="../tags/tag28.xml"/><Relationship Id="rId24" Type="http://schemas.openxmlformats.org/officeDocument/2006/relationships/tags" Target="../tags/tag27.xml"/><Relationship Id="rId23" Type="http://schemas.openxmlformats.org/officeDocument/2006/relationships/tags" Target="../tags/tag26.xml"/><Relationship Id="rId22" Type="http://schemas.openxmlformats.org/officeDocument/2006/relationships/tags" Target="../tags/tag25.xml"/><Relationship Id="rId21" Type="http://schemas.openxmlformats.org/officeDocument/2006/relationships/tags" Target="../tags/tag24.xml"/><Relationship Id="rId20" Type="http://schemas.openxmlformats.org/officeDocument/2006/relationships/tags" Target="../tags/tag23.xml"/><Relationship Id="rId2" Type="http://schemas.openxmlformats.org/officeDocument/2006/relationships/tags" Target="../tags/tag5.xml"/><Relationship Id="rId19" Type="http://schemas.openxmlformats.org/officeDocument/2006/relationships/tags" Target="../tags/tag2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6" Type="http://schemas.openxmlformats.org/officeDocument/2006/relationships/tags" Target="../tags/tag173.xml"/><Relationship Id="rId75" Type="http://schemas.openxmlformats.org/officeDocument/2006/relationships/tags" Target="../tags/tag172.xml"/><Relationship Id="rId74" Type="http://schemas.openxmlformats.org/officeDocument/2006/relationships/tags" Target="../tags/tag171.xml"/><Relationship Id="rId73" Type="http://schemas.openxmlformats.org/officeDocument/2006/relationships/tags" Target="../tags/tag170.xml"/><Relationship Id="rId72" Type="http://schemas.openxmlformats.org/officeDocument/2006/relationships/tags" Target="../tags/tag169.xml"/><Relationship Id="rId71" Type="http://schemas.openxmlformats.org/officeDocument/2006/relationships/tags" Target="../tags/tag168.xml"/><Relationship Id="rId70" Type="http://schemas.openxmlformats.org/officeDocument/2006/relationships/tags" Target="../tags/tag167.xml"/><Relationship Id="rId7" Type="http://schemas.openxmlformats.org/officeDocument/2006/relationships/tags" Target="../tags/tag104.xml"/><Relationship Id="rId69" Type="http://schemas.openxmlformats.org/officeDocument/2006/relationships/tags" Target="../tags/tag166.xml"/><Relationship Id="rId68" Type="http://schemas.openxmlformats.org/officeDocument/2006/relationships/tags" Target="../tags/tag165.xml"/><Relationship Id="rId67" Type="http://schemas.openxmlformats.org/officeDocument/2006/relationships/tags" Target="../tags/tag164.xml"/><Relationship Id="rId66" Type="http://schemas.openxmlformats.org/officeDocument/2006/relationships/tags" Target="../tags/tag163.xml"/><Relationship Id="rId65" Type="http://schemas.openxmlformats.org/officeDocument/2006/relationships/tags" Target="../tags/tag162.xml"/><Relationship Id="rId64" Type="http://schemas.openxmlformats.org/officeDocument/2006/relationships/tags" Target="../tags/tag161.xml"/><Relationship Id="rId63" Type="http://schemas.openxmlformats.org/officeDocument/2006/relationships/tags" Target="../tags/tag160.xml"/><Relationship Id="rId62" Type="http://schemas.openxmlformats.org/officeDocument/2006/relationships/tags" Target="../tags/tag159.xml"/><Relationship Id="rId61" Type="http://schemas.openxmlformats.org/officeDocument/2006/relationships/tags" Target="../tags/tag158.xml"/><Relationship Id="rId60" Type="http://schemas.openxmlformats.org/officeDocument/2006/relationships/tags" Target="../tags/tag157.xml"/><Relationship Id="rId6" Type="http://schemas.openxmlformats.org/officeDocument/2006/relationships/tags" Target="../tags/tag103.xml"/><Relationship Id="rId59" Type="http://schemas.openxmlformats.org/officeDocument/2006/relationships/tags" Target="../tags/tag156.xml"/><Relationship Id="rId58" Type="http://schemas.openxmlformats.org/officeDocument/2006/relationships/tags" Target="../tags/tag155.xml"/><Relationship Id="rId57" Type="http://schemas.openxmlformats.org/officeDocument/2006/relationships/tags" Target="../tags/tag154.xml"/><Relationship Id="rId56" Type="http://schemas.openxmlformats.org/officeDocument/2006/relationships/tags" Target="../tags/tag153.xml"/><Relationship Id="rId55" Type="http://schemas.openxmlformats.org/officeDocument/2006/relationships/tags" Target="../tags/tag152.xml"/><Relationship Id="rId54" Type="http://schemas.openxmlformats.org/officeDocument/2006/relationships/tags" Target="../tags/tag151.xml"/><Relationship Id="rId53" Type="http://schemas.openxmlformats.org/officeDocument/2006/relationships/tags" Target="../tags/tag150.xml"/><Relationship Id="rId52" Type="http://schemas.openxmlformats.org/officeDocument/2006/relationships/tags" Target="../tags/tag149.xml"/><Relationship Id="rId51" Type="http://schemas.openxmlformats.org/officeDocument/2006/relationships/tags" Target="../tags/tag148.xml"/><Relationship Id="rId50" Type="http://schemas.openxmlformats.org/officeDocument/2006/relationships/tags" Target="../tags/tag147.xml"/><Relationship Id="rId5" Type="http://schemas.openxmlformats.org/officeDocument/2006/relationships/tags" Target="../tags/tag102.xml"/><Relationship Id="rId49" Type="http://schemas.openxmlformats.org/officeDocument/2006/relationships/tags" Target="../tags/tag146.xml"/><Relationship Id="rId48" Type="http://schemas.openxmlformats.org/officeDocument/2006/relationships/tags" Target="../tags/tag145.xml"/><Relationship Id="rId47" Type="http://schemas.openxmlformats.org/officeDocument/2006/relationships/tags" Target="../tags/tag144.xml"/><Relationship Id="rId46" Type="http://schemas.openxmlformats.org/officeDocument/2006/relationships/tags" Target="../tags/tag143.xml"/><Relationship Id="rId45" Type="http://schemas.openxmlformats.org/officeDocument/2006/relationships/tags" Target="../tags/tag142.xml"/><Relationship Id="rId44" Type="http://schemas.openxmlformats.org/officeDocument/2006/relationships/tags" Target="../tags/tag141.xml"/><Relationship Id="rId43" Type="http://schemas.openxmlformats.org/officeDocument/2006/relationships/tags" Target="../tags/tag140.xml"/><Relationship Id="rId42" Type="http://schemas.openxmlformats.org/officeDocument/2006/relationships/tags" Target="../tags/tag139.xml"/><Relationship Id="rId41" Type="http://schemas.openxmlformats.org/officeDocument/2006/relationships/tags" Target="../tags/tag138.xml"/><Relationship Id="rId40" Type="http://schemas.openxmlformats.org/officeDocument/2006/relationships/tags" Target="../tags/tag137.xml"/><Relationship Id="rId4" Type="http://schemas.openxmlformats.org/officeDocument/2006/relationships/tags" Target="../tags/tag101.xml"/><Relationship Id="rId39" Type="http://schemas.openxmlformats.org/officeDocument/2006/relationships/tags" Target="../tags/tag136.xml"/><Relationship Id="rId38" Type="http://schemas.openxmlformats.org/officeDocument/2006/relationships/tags" Target="../tags/tag135.xml"/><Relationship Id="rId37" Type="http://schemas.openxmlformats.org/officeDocument/2006/relationships/tags" Target="../tags/tag134.xml"/><Relationship Id="rId36" Type="http://schemas.openxmlformats.org/officeDocument/2006/relationships/tags" Target="../tags/tag133.xml"/><Relationship Id="rId35" Type="http://schemas.openxmlformats.org/officeDocument/2006/relationships/tags" Target="../tags/tag132.xml"/><Relationship Id="rId34" Type="http://schemas.openxmlformats.org/officeDocument/2006/relationships/tags" Target="../tags/tag131.xml"/><Relationship Id="rId33" Type="http://schemas.openxmlformats.org/officeDocument/2006/relationships/tags" Target="../tags/tag130.xml"/><Relationship Id="rId32" Type="http://schemas.openxmlformats.org/officeDocument/2006/relationships/tags" Target="../tags/tag129.xml"/><Relationship Id="rId31" Type="http://schemas.openxmlformats.org/officeDocument/2006/relationships/tags" Target="../tags/tag128.xml"/><Relationship Id="rId30" Type="http://schemas.openxmlformats.org/officeDocument/2006/relationships/tags" Target="../tags/tag127.xml"/><Relationship Id="rId3" Type="http://schemas.openxmlformats.org/officeDocument/2006/relationships/tags" Target="../tags/tag100.xml"/><Relationship Id="rId29" Type="http://schemas.openxmlformats.org/officeDocument/2006/relationships/tags" Target="../tags/tag126.xml"/><Relationship Id="rId28" Type="http://schemas.openxmlformats.org/officeDocument/2006/relationships/tags" Target="../tags/tag125.xml"/><Relationship Id="rId27" Type="http://schemas.openxmlformats.org/officeDocument/2006/relationships/tags" Target="../tags/tag124.xml"/><Relationship Id="rId26" Type="http://schemas.openxmlformats.org/officeDocument/2006/relationships/tags" Target="../tags/tag123.xml"/><Relationship Id="rId25" Type="http://schemas.openxmlformats.org/officeDocument/2006/relationships/tags" Target="../tags/tag122.xml"/><Relationship Id="rId24" Type="http://schemas.openxmlformats.org/officeDocument/2006/relationships/tags" Target="../tags/tag121.xml"/><Relationship Id="rId23" Type="http://schemas.openxmlformats.org/officeDocument/2006/relationships/tags" Target="../tags/tag120.xml"/><Relationship Id="rId22" Type="http://schemas.openxmlformats.org/officeDocument/2006/relationships/tags" Target="../tags/tag119.xml"/><Relationship Id="rId21" Type="http://schemas.openxmlformats.org/officeDocument/2006/relationships/tags" Target="../tags/tag118.xml"/><Relationship Id="rId20" Type="http://schemas.openxmlformats.org/officeDocument/2006/relationships/tags" Target="../tags/tag117.xml"/><Relationship Id="rId2" Type="http://schemas.openxmlformats.org/officeDocument/2006/relationships/tags" Target="../tags/tag99.xml"/><Relationship Id="rId19" Type="http://schemas.openxmlformats.org/officeDocument/2006/relationships/tags" Target="../tags/tag116.xml"/><Relationship Id="rId18" Type="http://schemas.openxmlformats.org/officeDocument/2006/relationships/tags" Target="../tags/tag115.xml"/><Relationship Id="rId17" Type="http://schemas.openxmlformats.org/officeDocument/2006/relationships/tags" Target="../tags/tag114.xml"/><Relationship Id="rId16" Type="http://schemas.openxmlformats.org/officeDocument/2006/relationships/tags" Target="../tags/tag113.xml"/><Relationship Id="rId15" Type="http://schemas.openxmlformats.org/officeDocument/2006/relationships/tags" Target="../tags/tag112.xml"/><Relationship Id="rId14" Type="http://schemas.openxmlformats.org/officeDocument/2006/relationships/tags" Target="../tags/tag111.xml"/><Relationship Id="rId13" Type="http://schemas.openxmlformats.org/officeDocument/2006/relationships/tags" Target="../tags/tag110.xml"/><Relationship Id="rId12" Type="http://schemas.openxmlformats.org/officeDocument/2006/relationships/tags" Target="../tags/tag109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tags" Target="../tags/tag17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87.xml"/><Relationship Id="rId8" Type="http://schemas.openxmlformats.org/officeDocument/2006/relationships/tags" Target="../tags/tag186.xml"/><Relationship Id="rId7" Type="http://schemas.openxmlformats.org/officeDocument/2006/relationships/tags" Target="../tags/tag185.xml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4" Type="http://schemas.openxmlformats.org/officeDocument/2006/relationships/tags" Target="../tags/tag201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211.xml"/><Relationship Id="rId8" Type="http://schemas.openxmlformats.org/officeDocument/2006/relationships/tags" Target="../tags/tag210.xml"/><Relationship Id="rId7" Type="http://schemas.openxmlformats.org/officeDocument/2006/relationships/tags" Target="../tags/tag209.xml"/><Relationship Id="rId68" Type="http://schemas.openxmlformats.org/officeDocument/2006/relationships/tags" Target="../tags/tag270.xml"/><Relationship Id="rId67" Type="http://schemas.openxmlformats.org/officeDocument/2006/relationships/tags" Target="../tags/tag269.xml"/><Relationship Id="rId66" Type="http://schemas.openxmlformats.org/officeDocument/2006/relationships/tags" Target="../tags/tag268.xml"/><Relationship Id="rId65" Type="http://schemas.openxmlformats.org/officeDocument/2006/relationships/tags" Target="../tags/tag267.xml"/><Relationship Id="rId64" Type="http://schemas.openxmlformats.org/officeDocument/2006/relationships/tags" Target="../tags/tag266.xml"/><Relationship Id="rId63" Type="http://schemas.openxmlformats.org/officeDocument/2006/relationships/tags" Target="../tags/tag265.xml"/><Relationship Id="rId62" Type="http://schemas.openxmlformats.org/officeDocument/2006/relationships/tags" Target="../tags/tag264.xml"/><Relationship Id="rId61" Type="http://schemas.openxmlformats.org/officeDocument/2006/relationships/tags" Target="../tags/tag263.xml"/><Relationship Id="rId60" Type="http://schemas.openxmlformats.org/officeDocument/2006/relationships/tags" Target="../tags/tag262.xml"/><Relationship Id="rId6" Type="http://schemas.openxmlformats.org/officeDocument/2006/relationships/tags" Target="../tags/tag208.xml"/><Relationship Id="rId59" Type="http://schemas.openxmlformats.org/officeDocument/2006/relationships/tags" Target="../tags/tag261.xml"/><Relationship Id="rId58" Type="http://schemas.openxmlformats.org/officeDocument/2006/relationships/tags" Target="../tags/tag260.xml"/><Relationship Id="rId57" Type="http://schemas.openxmlformats.org/officeDocument/2006/relationships/tags" Target="../tags/tag259.xml"/><Relationship Id="rId56" Type="http://schemas.openxmlformats.org/officeDocument/2006/relationships/tags" Target="../tags/tag258.xml"/><Relationship Id="rId55" Type="http://schemas.openxmlformats.org/officeDocument/2006/relationships/tags" Target="../tags/tag257.xml"/><Relationship Id="rId54" Type="http://schemas.openxmlformats.org/officeDocument/2006/relationships/tags" Target="../tags/tag256.xml"/><Relationship Id="rId53" Type="http://schemas.openxmlformats.org/officeDocument/2006/relationships/tags" Target="../tags/tag255.xml"/><Relationship Id="rId52" Type="http://schemas.openxmlformats.org/officeDocument/2006/relationships/tags" Target="../tags/tag254.xml"/><Relationship Id="rId51" Type="http://schemas.openxmlformats.org/officeDocument/2006/relationships/tags" Target="../tags/tag253.xml"/><Relationship Id="rId50" Type="http://schemas.openxmlformats.org/officeDocument/2006/relationships/tags" Target="../tags/tag252.xml"/><Relationship Id="rId5" Type="http://schemas.openxmlformats.org/officeDocument/2006/relationships/tags" Target="../tags/tag207.xml"/><Relationship Id="rId49" Type="http://schemas.openxmlformats.org/officeDocument/2006/relationships/tags" Target="../tags/tag251.xml"/><Relationship Id="rId48" Type="http://schemas.openxmlformats.org/officeDocument/2006/relationships/tags" Target="../tags/tag250.xml"/><Relationship Id="rId47" Type="http://schemas.openxmlformats.org/officeDocument/2006/relationships/tags" Target="../tags/tag249.xml"/><Relationship Id="rId46" Type="http://schemas.openxmlformats.org/officeDocument/2006/relationships/tags" Target="../tags/tag248.xml"/><Relationship Id="rId45" Type="http://schemas.openxmlformats.org/officeDocument/2006/relationships/tags" Target="../tags/tag247.xml"/><Relationship Id="rId44" Type="http://schemas.openxmlformats.org/officeDocument/2006/relationships/tags" Target="../tags/tag246.xml"/><Relationship Id="rId43" Type="http://schemas.openxmlformats.org/officeDocument/2006/relationships/tags" Target="../tags/tag245.xml"/><Relationship Id="rId42" Type="http://schemas.openxmlformats.org/officeDocument/2006/relationships/tags" Target="../tags/tag244.xml"/><Relationship Id="rId41" Type="http://schemas.openxmlformats.org/officeDocument/2006/relationships/tags" Target="../tags/tag243.xml"/><Relationship Id="rId40" Type="http://schemas.openxmlformats.org/officeDocument/2006/relationships/tags" Target="../tags/tag242.xml"/><Relationship Id="rId4" Type="http://schemas.openxmlformats.org/officeDocument/2006/relationships/tags" Target="../tags/tag206.xml"/><Relationship Id="rId39" Type="http://schemas.openxmlformats.org/officeDocument/2006/relationships/tags" Target="../tags/tag241.xml"/><Relationship Id="rId38" Type="http://schemas.openxmlformats.org/officeDocument/2006/relationships/tags" Target="../tags/tag240.xml"/><Relationship Id="rId37" Type="http://schemas.openxmlformats.org/officeDocument/2006/relationships/tags" Target="../tags/tag239.xml"/><Relationship Id="rId36" Type="http://schemas.openxmlformats.org/officeDocument/2006/relationships/tags" Target="../tags/tag238.xml"/><Relationship Id="rId35" Type="http://schemas.openxmlformats.org/officeDocument/2006/relationships/tags" Target="../tags/tag237.xml"/><Relationship Id="rId34" Type="http://schemas.openxmlformats.org/officeDocument/2006/relationships/tags" Target="../tags/tag236.xml"/><Relationship Id="rId33" Type="http://schemas.openxmlformats.org/officeDocument/2006/relationships/tags" Target="../tags/tag235.xml"/><Relationship Id="rId32" Type="http://schemas.openxmlformats.org/officeDocument/2006/relationships/tags" Target="../tags/tag234.xml"/><Relationship Id="rId31" Type="http://schemas.openxmlformats.org/officeDocument/2006/relationships/tags" Target="../tags/tag233.xml"/><Relationship Id="rId30" Type="http://schemas.openxmlformats.org/officeDocument/2006/relationships/tags" Target="../tags/tag232.xml"/><Relationship Id="rId3" Type="http://schemas.openxmlformats.org/officeDocument/2006/relationships/tags" Target="../tags/tag205.xml"/><Relationship Id="rId29" Type="http://schemas.openxmlformats.org/officeDocument/2006/relationships/tags" Target="../tags/tag231.xml"/><Relationship Id="rId28" Type="http://schemas.openxmlformats.org/officeDocument/2006/relationships/tags" Target="../tags/tag230.xml"/><Relationship Id="rId27" Type="http://schemas.openxmlformats.org/officeDocument/2006/relationships/tags" Target="../tags/tag229.xml"/><Relationship Id="rId26" Type="http://schemas.openxmlformats.org/officeDocument/2006/relationships/tags" Target="../tags/tag228.xml"/><Relationship Id="rId25" Type="http://schemas.openxmlformats.org/officeDocument/2006/relationships/tags" Target="../tags/tag227.xml"/><Relationship Id="rId24" Type="http://schemas.openxmlformats.org/officeDocument/2006/relationships/tags" Target="../tags/tag226.xml"/><Relationship Id="rId23" Type="http://schemas.openxmlformats.org/officeDocument/2006/relationships/tags" Target="../tags/tag225.xml"/><Relationship Id="rId22" Type="http://schemas.openxmlformats.org/officeDocument/2006/relationships/tags" Target="../tags/tag224.xml"/><Relationship Id="rId21" Type="http://schemas.openxmlformats.org/officeDocument/2006/relationships/tags" Target="../tags/tag223.xml"/><Relationship Id="rId20" Type="http://schemas.openxmlformats.org/officeDocument/2006/relationships/tags" Target="../tags/tag222.xml"/><Relationship Id="rId2" Type="http://schemas.openxmlformats.org/officeDocument/2006/relationships/tags" Target="../tags/tag204.xml"/><Relationship Id="rId19" Type="http://schemas.openxmlformats.org/officeDocument/2006/relationships/tags" Target="../tags/tag221.xml"/><Relationship Id="rId18" Type="http://schemas.openxmlformats.org/officeDocument/2006/relationships/tags" Target="../tags/tag220.xml"/><Relationship Id="rId17" Type="http://schemas.openxmlformats.org/officeDocument/2006/relationships/tags" Target="../tags/tag219.xml"/><Relationship Id="rId16" Type="http://schemas.openxmlformats.org/officeDocument/2006/relationships/tags" Target="../tags/tag218.xml"/><Relationship Id="rId15" Type="http://schemas.openxmlformats.org/officeDocument/2006/relationships/tags" Target="../tags/tag217.xml"/><Relationship Id="rId14" Type="http://schemas.openxmlformats.org/officeDocument/2006/relationships/tags" Target="../tags/tag216.xml"/><Relationship Id="rId13" Type="http://schemas.openxmlformats.org/officeDocument/2006/relationships/tags" Target="../tags/tag215.xml"/><Relationship Id="rId12" Type="http://schemas.openxmlformats.org/officeDocument/2006/relationships/tags" Target="../tags/tag214.xml"/><Relationship Id="rId11" Type="http://schemas.openxmlformats.org/officeDocument/2006/relationships/tags" Target="../tags/tag213.xml"/><Relationship Id="rId10" Type="http://schemas.openxmlformats.org/officeDocument/2006/relationships/tags" Target="../tags/tag21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5" Type="http://schemas.openxmlformats.org/officeDocument/2006/relationships/tags" Target="../tags/tag291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9" Type="http://schemas.openxmlformats.org/officeDocument/2006/relationships/theme" Target="../theme/theme2.xml"/><Relationship Id="rId28" Type="http://schemas.openxmlformats.org/officeDocument/2006/relationships/tags" Target="../tags/tag287.xml"/><Relationship Id="rId27" Type="http://schemas.openxmlformats.org/officeDocument/2006/relationships/tags" Target="../tags/tag286.xml"/><Relationship Id="rId26" Type="http://schemas.openxmlformats.org/officeDocument/2006/relationships/tags" Target="../tags/tag285.xml"/><Relationship Id="rId25" Type="http://schemas.openxmlformats.org/officeDocument/2006/relationships/tags" Target="../tags/tag284.xml"/><Relationship Id="rId24" Type="http://schemas.openxmlformats.org/officeDocument/2006/relationships/tags" Target="../tags/tag283.xml"/><Relationship Id="rId23" Type="http://schemas.openxmlformats.org/officeDocument/2006/relationships/tags" Target="../tags/tag282.xml"/><Relationship Id="rId22" Type="http://schemas.openxmlformats.org/officeDocument/2006/relationships/tags" Target="../tags/tag281.xml"/><Relationship Id="rId21" Type="http://schemas.openxmlformats.org/officeDocument/2006/relationships/tags" Target="../tags/tag280.xml"/><Relationship Id="rId20" Type="http://schemas.openxmlformats.org/officeDocument/2006/relationships/tags" Target="../tags/tag279.xml"/><Relationship Id="rId2" Type="http://schemas.openxmlformats.org/officeDocument/2006/relationships/slideLayout" Target="../slideLayouts/slideLayout14.xml"/><Relationship Id="rId19" Type="http://schemas.openxmlformats.org/officeDocument/2006/relationships/tags" Target="../tags/tag278.xml"/><Relationship Id="rId18" Type="http://schemas.openxmlformats.org/officeDocument/2006/relationships/tags" Target="../tags/tag277.xml"/><Relationship Id="rId17" Type="http://schemas.openxmlformats.org/officeDocument/2006/relationships/tags" Target="../tags/tag276.xml"/><Relationship Id="rId16" Type="http://schemas.openxmlformats.org/officeDocument/2006/relationships/tags" Target="../tags/tag275.xml"/><Relationship Id="rId15" Type="http://schemas.openxmlformats.org/officeDocument/2006/relationships/tags" Target="../tags/tag274.xml"/><Relationship Id="rId14" Type="http://schemas.openxmlformats.org/officeDocument/2006/relationships/tags" Target="../tags/tag273.xml"/><Relationship Id="rId13" Type="http://schemas.openxmlformats.org/officeDocument/2006/relationships/tags" Target="../tags/tag272.xml"/><Relationship Id="rId12" Type="http://schemas.openxmlformats.org/officeDocument/2006/relationships/tags" Target="../tags/tag271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image" Target="../media/image22.png"/><Relationship Id="rId4" Type="http://schemas.openxmlformats.org/officeDocument/2006/relationships/tags" Target="../tags/tag345.xml"/><Relationship Id="rId3" Type="http://schemas.openxmlformats.org/officeDocument/2006/relationships/image" Target="../media/image12.png"/><Relationship Id="rId2" Type="http://schemas.openxmlformats.org/officeDocument/2006/relationships/tags" Target="../tags/tag344.xml"/><Relationship Id="rId10" Type="http://schemas.openxmlformats.org/officeDocument/2006/relationships/notesSlide" Target="../notesSlides/notesSlide6.xml"/><Relationship Id="rId1" Type="http://schemas.openxmlformats.org/officeDocument/2006/relationships/tags" Target="../tags/tag343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354.xml"/><Relationship Id="rId7" Type="http://schemas.openxmlformats.org/officeDocument/2006/relationships/tags" Target="../tags/tag353.xml"/><Relationship Id="rId6" Type="http://schemas.openxmlformats.org/officeDocument/2006/relationships/tags" Target="../tags/tag352.xml"/><Relationship Id="rId5" Type="http://schemas.openxmlformats.org/officeDocument/2006/relationships/image" Target="../media/image23.png"/><Relationship Id="rId4" Type="http://schemas.openxmlformats.org/officeDocument/2006/relationships/tags" Target="../tags/tag351.xml"/><Relationship Id="rId3" Type="http://schemas.openxmlformats.org/officeDocument/2006/relationships/image" Target="../media/image12.png"/><Relationship Id="rId2" Type="http://schemas.openxmlformats.org/officeDocument/2006/relationships/tags" Target="../tags/tag350.xml"/><Relationship Id="rId10" Type="http://schemas.openxmlformats.org/officeDocument/2006/relationships/notesSlide" Target="../notesSlides/notesSlide7.xml"/><Relationship Id="rId1" Type="http://schemas.openxmlformats.org/officeDocument/2006/relationships/tags" Target="../tags/tag34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360.xml"/><Relationship Id="rId7" Type="http://schemas.openxmlformats.org/officeDocument/2006/relationships/tags" Target="../tags/tag359.xml"/><Relationship Id="rId6" Type="http://schemas.openxmlformats.org/officeDocument/2006/relationships/tags" Target="../tags/tag358.xml"/><Relationship Id="rId5" Type="http://schemas.openxmlformats.org/officeDocument/2006/relationships/image" Target="../media/image24.png"/><Relationship Id="rId4" Type="http://schemas.openxmlformats.org/officeDocument/2006/relationships/tags" Target="../tags/tag357.xml"/><Relationship Id="rId3" Type="http://schemas.openxmlformats.org/officeDocument/2006/relationships/image" Target="../media/image12.png"/><Relationship Id="rId2" Type="http://schemas.openxmlformats.org/officeDocument/2006/relationships/tags" Target="../tags/tag356.xml"/><Relationship Id="rId10" Type="http://schemas.openxmlformats.org/officeDocument/2006/relationships/notesSlide" Target="../notesSlides/notesSlide8.xml"/><Relationship Id="rId1" Type="http://schemas.openxmlformats.org/officeDocument/2006/relationships/tags" Target="../tags/tag35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366.xml"/><Relationship Id="rId7" Type="http://schemas.openxmlformats.org/officeDocument/2006/relationships/tags" Target="../tags/tag365.xml"/><Relationship Id="rId6" Type="http://schemas.openxmlformats.org/officeDocument/2006/relationships/tags" Target="../tags/tag364.xml"/><Relationship Id="rId5" Type="http://schemas.openxmlformats.org/officeDocument/2006/relationships/image" Target="../media/image25.png"/><Relationship Id="rId4" Type="http://schemas.openxmlformats.org/officeDocument/2006/relationships/tags" Target="../tags/tag363.xml"/><Relationship Id="rId3" Type="http://schemas.openxmlformats.org/officeDocument/2006/relationships/image" Target="../media/image12.png"/><Relationship Id="rId2" Type="http://schemas.openxmlformats.org/officeDocument/2006/relationships/tags" Target="../tags/tag362.xml"/><Relationship Id="rId10" Type="http://schemas.openxmlformats.org/officeDocument/2006/relationships/notesSlide" Target="../notesSlides/notesSlide9.xml"/><Relationship Id="rId1" Type="http://schemas.openxmlformats.org/officeDocument/2006/relationships/tags" Target="../tags/tag361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75.xml"/><Relationship Id="rId8" Type="http://schemas.openxmlformats.org/officeDocument/2006/relationships/tags" Target="../tags/tag374.xml"/><Relationship Id="rId7" Type="http://schemas.openxmlformats.org/officeDocument/2006/relationships/tags" Target="../tags/tag373.xml"/><Relationship Id="rId6" Type="http://schemas.openxmlformats.org/officeDocument/2006/relationships/tags" Target="../tags/tag372.xml"/><Relationship Id="rId5" Type="http://schemas.openxmlformats.org/officeDocument/2006/relationships/tags" Target="../tags/tag371.xml"/><Relationship Id="rId4" Type="http://schemas.openxmlformats.org/officeDocument/2006/relationships/tags" Target="../tags/tag370.xml"/><Relationship Id="rId3" Type="http://schemas.openxmlformats.org/officeDocument/2006/relationships/tags" Target="../tags/tag369.xml"/><Relationship Id="rId26" Type="http://schemas.openxmlformats.org/officeDocument/2006/relationships/notesSlide" Target="../notesSlides/notesSlide10.xml"/><Relationship Id="rId25" Type="http://schemas.openxmlformats.org/officeDocument/2006/relationships/slideLayout" Target="../slideLayouts/slideLayout12.xml"/><Relationship Id="rId24" Type="http://schemas.openxmlformats.org/officeDocument/2006/relationships/tags" Target="../tags/tag389.xml"/><Relationship Id="rId23" Type="http://schemas.openxmlformats.org/officeDocument/2006/relationships/image" Target="../media/image12.png"/><Relationship Id="rId22" Type="http://schemas.openxmlformats.org/officeDocument/2006/relationships/tags" Target="../tags/tag388.xml"/><Relationship Id="rId21" Type="http://schemas.openxmlformats.org/officeDocument/2006/relationships/tags" Target="../tags/tag387.xml"/><Relationship Id="rId20" Type="http://schemas.openxmlformats.org/officeDocument/2006/relationships/tags" Target="../tags/tag386.xml"/><Relationship Id="rId2" Type="http://schemas.openxmlformats.org/officeDocument/2006/relationships/tags" Target="../tags/tag368.xml"/><Relationship Id="rId19" Type="http://schemas.openxmlformats.org/officeDocument/2006/relationships/tags" Target="../tags/tag385.xml"/><Relationship Id="rId18" Type="http://schemas.openxmlformats.org/officeDocument/2006/relationships/tags" Target="../tags/tag384.xml"/><Relationship Id="rId17" Type="http://schemas.openxmlformats.org/officeDocument/2006/relationships/tags" Target="../tags/tag383.xml"/><Relationship Id="rId16" Type="http://schemas.openxmlformats.org/officeDocument/2006/relationships/tags" Target="../tags/tag382.xml"/><Relationship Id="rId15" Type="http://schemas.openxmlformats.org/officeDocument/2006/relationships/tags" Target="../tags/tag381.xml"/><Relationship Id="rId14" Type="http://schemas.openxmlformats.org/officeDocument/2006/relationships/tags" Target="../tags/tag380.xml"/><Relationship Id="rId13" Type="http://schemas.openxmlformats.org/officeDocument/2006/relationships/tags" Target="../tags/tag379.xml"/><Relationship Id="rId12" Type="http://schemas.openxmlformats.org/officeDocument/2006/relationships/tags" Target="../tags/tag378.xml"/><Relationship Id="rId11" Type="http://schemas.openxmlformats.org/officeDocument/2006/relationships/tags" Target="../tags/tag377.xml"/><Relationship Id="rId10" Type="http://schemas.openxmlformats.org/officeDocument/2006/relationships/tags" Target="../tags/tag376.xml"/><Relationship Id="rId1" Type="http://schemas.openxmlformats.org/officeDocument/2006/relationships/tags" Target="../tags/tag36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98.xml"/><Relationship Id="rId8" Type="http://schemas.openxmlformats.org/officeDocument/2006/relationships/tags" Target="../tags/tag397.xml"/><Relationship Id="rId7" Type="http://schemas.openxmlformats.org/officeDocument/2006/relationships/tags" Target="../tags/tag396.xml"/><Relationship Id="rId6" Type="http://schemas.openxmlformats.org/officeDocument/2006/relationships/tags" Target="../tags/tag395.xml"/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" Type="http://schemas.openxmlformats.org/officeDocument/2006/relationships/tags" Target="../tags/tag392.xml"/><Relationship Id="rId25" Type="http://schemas.openxmlformats.org/officeDocument/2006/relationships/notesSlide" Target="../notesSlides/notesSlide11.xml"/><Relationship Id="rId24" Type="http://schemas.openxmlformats.org/officeDocument/2006/relationships/slideLayout" Target="../slideLayouts/slideLayout12.xml"/><Relationship Id="rId23" Type="http://schemas.openxmlformats.org/officeDocument/2006/relationships/tags" Target="../tags/tag411.xml"/><Relationship Id="rId22" Type="http://schemas.openxmlformats.org/officeDocument/2006/relationships/image" Target="../media/image12.png"/><Relationship Id="rId21" Type="http://schemas.openxmlformats.org/officeDocument/2006/relationships/tags" Target="../tags/tag410.xml"/><Relationship Id="rId20" Type="http://schemas.openxmlformats.org/officeDocument/2006/relationships/tags" Target="../tags/tag409.xml"/><Relationship Id="rId2" Type="http://schemas.openxmlformats.org/officeDocument/2006/relationships/tags" Target="../tags/tag391.xml"/><Relationship Id="rId19" Type="http://schemas.openxmlformats.org/officeDocument/2006/relationships/tags" Target="../tags/tag408.xml"/><Relationship Id="rId18" Type="http://schemas.openxmlformats.org/officeDocument/2006/relationships/tags" Target="../tags/tag407.xml"/><Relationship Id="rId17" Type="http://schemas.openxmlformats.org/officeDocument/2006/relationships/tags" Target="../tags/tag406.xml"/><Relationship Id="rId16" Type="http://schemas.openxmlformats.org/officeDocument/2006/relationships/tags" Target="../tags/tag405.xml"/><Relationship Id="rId15" Type="http://schemas.openxmlformats.org/officeDocument/2006/relationships/tags" Target="../tags/tag404.xml"/><Relationship Id="rId14" Type="http://schemas.openxmlformats.org/officeDocument/2006/relationships/tags" Target="../tags/tag403.xml"/><Relationship Id="rId13" Type="http://schemas.openxmlformats.org/officeDocument/2006/relationships/tags" Target="../tags/tag402.xml"/><Relationship Id="rId12" Type="http://schemas.openxmlformats.org/officeDocument/2006/relationships/tags" Target="../tags/tag401.xml"/><Relationship Id="rId11" Type="http://schemas.openxmlformats.org/officeDocument/2006/relationships/tags" Target="../tags/tag400.xml"/><Relationship Id="rId10" Type="http://schemas.openxmlformats.org/officeDocument/2006/relationships/tags" Target="../tags/tag399.xml"/><Relationship Id="rId1" Type="http://schemas.openxmlformats.org/officeDocument/2006/relationships/tags" Target="../tags/tag39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420.xml"/><Relationship Id="rId8" Type="http://schemas.openxmlformats.org/officeDocument/2006/relationships/tags" Target="../tags/tag419.xml"/><Relationship Id="rId7" Type="http://schemas.openxmlformats.org/officeDocument/2006/relationships/tags" Target="../tags/tag418.xml"/><Relationship Id="rId69" Type="http://schemas.openxmlformats.org/officeDocument/2006/relationships/notesSlide" Target="../notesSlides/notesSlide12.xml"/><Relationship Id="rId68" Type="http://schemas.openxmlformats.org/officeDocument/2006/relationships/slideLayout" Target="../slideLayouts/slideLayout12.xml"/><Relationship Id="rId67" Type="http://schemas.openxmlformats.org/officeDocument/2006/relationships/tags" Target="../tags/tag456.xml"/><Relationship Id="rId66" Type="http://schemas.openxmlformats.org/officeDocument/2006/relationships/image" Target="../media/image27.svg"/><Relationship Id="rId65" Type="http://schemas.openxmlformats.org/officeDocument/2006/relationships/image" Target="../media/image26.png"/><Relationship Id="rId64" Type="http://schemas.openxmlformats.org/officeDocument/2006/relationships/tags" Target="../tags/tag455.xml"/><Relationship Id="rId63" Type="http://schemas.openxmlformats.org/officeDocument/2006/relationships/tags" Target="../tags/tag454.xml"/><Relationship Id="rId62" Type="http://schemas.openxmlformats.org/officeDocument/2006/relationships/tags" Target="../tags/tag453.xml"/><Relationship Id="rId61" Type="http://schemas.openxmlformats.org/officeDocument/2006/relationships/tags" Target="../tags/tag452.xml"/><Relationship Id="rId60" Type="http://schemas.openxmlformats.org/officeDocument/2006/relationships/tags" Target="../tags/tag451.xml"/><Relationship Id="rId6" Type="http://schemas.openxmlformats.org/officeDocument/2006/relationships/tags" Target="../tags/tag417.xml"/><Relationship Id="rId59" Type="http://schemas.openxmlformats.org/officeDocument/2006/relationships/tags" Target="../tags/tag450.xml"/><Relationship Id="rId58" Type="http://schemas.openxmlformats.org/officeDocument/2006/relationships/tags" Target="../tags/tag449.xml"/><Relationship Id="rId57" Type="http://schemas.openxmlformats.org/officeDocument/2006/relationships/tags" Target="../tags/tag448.xml"/><Relationship Id="rId56" Type="http://schemas.openxmlformats.org/officeDocument/2006/relationships/tags" Target="../tags/tag447.xml"/><Relationship Id="rId55" Type="http://schemas.openxmlformats.org/officeDocument/2006/relationships/tags" Target="../tags/tag446.xml"/><Relationship Id="rId54" Type="http://schemas.openxmlformats.org/officeDocument/2006/relationships/image" Target="../media/image47.svg"/><Relationship Id="rId53" Type="http://schemas.openxmlformats.org/officeDocument/2006/relationships/image" Target="../media/image46.png"/><Relationship Id="rId52" Type="http://schemas.openxmlformats.org/officeDocument/2006/relationships/tags" Target="../tags/tag445.xml"/><Relationship Id="rId51" Type="http://schemas.openxmlformats.org/officeDocument/2006/relationships/image" Target="../media/image45.svg"/><Relationship Id="rId50" Type="http://schemas.openxmlformats.org/officeDocument/2006/relationships/image" Target="../media/image44.png"/><Relationship Id="rId5" Type="http://schemas.openxmlformats.org/officeDocument/2006/relationships/tags" Target="../tags/tag416.xml"/><Relationship Id="rId49" Type="http://schemas.openxmlformats.org/officeDocument/2006/relationships/tags" Target="../tags/tag444.xml"/><Relationship Id="rId48" Type="http://schemas.openxmlformats.org/officeDocument/2006/relationships/image" Target="../media/image43.svg"/><Relationship Id="rId47" Type="http://schemas.openxmlformats.org/officeDocument/2006/relationships/image" Target="../media/image42.png"/><Relationship Id="rId46" Type="http://schemas.openxmlformats.org/officeDocument/2006/relationships/tags" Target="../tags/tag443.xml"/><Relationship Id="rId45" Type="http://schemas.openxmlformats.org/officeDocument/2006/relationships/image" Target="../media/image41.svg"/><Relationship Id="rId44" Type="http://schemas.openxmlformats.org/officeDocument/2006/relationships/image" Target="../media/image40.png"/><Relationship Id="rId43" Type="http://schemas.openxmlformats.org/officeDocument/2006/relationships/tags" Target="../tags/tag442.xml"/><Relationship Id="rId42" Type="http://schemas.openxmlformats.org/officeDocument/2006/relationships/image" Target="../media/image39.svg"/><Relationship Id="rId41" Type="http://schemas.openxmlformats.org/officeDocument/2006/relationships/image" Target="../media/image38.png"/><Relationship Id="rId40" Type="http://schemas.openxmlformats.org/officeDocument/2006/relationships/tags" Target="../tags/tag441.xml"/><Relationship Id="rId4" Type="http://schemas.openxmlformats.org/officeDocument/2006/relationships/tags" Target="../tags/tag415.xml"/><Relationship Id="rId39" Type="http://schemas.openxmlformats.org/officeDocument/2006/relationships/image" Target="../media/image37.svg"/><Relationship Id="rId38" Type="http://schemas.openxmlformats.org/officeDocument/2006/relationships/image" Target="../media/image36.png"/><Relationship Id="rId37" Type="http://schemas.openxmlformats.org/officeDocument/2006/relationships/tags" Target="../tags/tag440.xml"/><Relationship Id="rId36" Type="http://schemas.openxmlformats.org/officeDocument/2006/relationships/image" Target="../media/image35.svg"/><Relationship Id="rId35" Type="http://schemas.openxmlformats.org/officeDocument/2006/relationships/image" Target="../media/image34.png"/><Relationship Id="rId34" Type="http://schemas.openxmlformats.org/officeDocument/2006/relationships/tags" Target="../tags/tag439.xml"/><Relationship Id="rId33" Type="http://schemas.openxmlformats.org/officeDocument/2006/relationships/image" Target="../media/image33.svg"/><Relationship Id="rId32" Type="http://schemas.openxmlformats.org/officeDocument/2006/relationships/image" Target="../media/image32.png"/><Relationship Id="rId31" Type="http://schemas.openxmlformats.org/officeDocument/2006/relationships/tags" Target="../tags/tag438.xml"/><Relationship Id="rId30" Type="http://schemas.openxmlformats.org/officeDocument/2006/relationships/tags" Target="../tags/tag437.xml"/><Relationship Id="rId3" Type="http://schemas.openxmlformats.org/officeDocument/2006/relationships/tags" Target="../tags/tag414.xml"/><Relationship Id="rId29" Type="http://schemas.openxmlformats.org/officeDocument/2006/relationships/tags" Target="../tags/tag436.xml"/><Relationship Id="rId28" Type="http://schemas.openxmlformats.org/officeDocument/2006/relationships/tags" Target="../tags/tag435.xml"/><Relationship Id="rId27" Type="http://schemas.openxmlformats.org/officeDocument/2006/relationships/tags" Target="../tags/tag434.xml"/><Relationship Id="rId26" Type="http://schemas.openxmlformats.org/officeDocument/2006/relationships/tags" Target="../tags/tag433.xml"/><Relationship Id="rId25" Type="http://schemas.openxmlformats.org/officeDocument/2006/relationships/image" Target="../media/image31.svg"/><Relationship Id="rId24" Type="http://schemas.openxmlformats.org/officeDocument/2006/relationships/image" Target="../media/image30.png"/><Relationship Id="rId23" Type="http://schemas.openxmlformats.org/officeDocument/2006/relationships/tags" Target="../tags/tag432.xml"/><Relationship Id="rId22" Type="http://schemas.openxmlformats.org/officeDocument/2006/relationships/image" Target="../media/image29.svg"/><Relationship Id="rId21" Type="http://schemas.openxmlformats.org/officeDocument/2006/relationships/image" Target="../media/image28.png"/><Relationship Id="rId20" Type="http://schemas.openxmlformats.org/officeDocument/2006/relationships/tags" Target="../tags/tag431.xml"/><Relationship Id="rId2" Type="http://schemas.openxmlformats.org/officeDocument/2006/relationships/tags" Target="../tags/tag413.xml"/><Relationship Id="rId19" Type="http://schemas.openxmlformats.org/officeDocument/2006/relationships/tags" Target="../tags/tag430.xml"/><Relationship Id="rId18" Type="http://schemas.openxmlformats.org/officeDocument/2006/relationships/tags" Target="../tags/tag429.xml"/><Relationship Id="rId17" Type="http://schemas.openxmlformats.org/officeDocument/2006/relationships/tags" Target="../tags/tag428.xml"/><Relationship Id="rId16" Type="http://schemas.openxmlformats.org/officeDocument/2006/relationships/tags" Target="../tags/tag427.xml"/><Relationship Id="rId15" Type="http://schemas.openxmlformats.org/officeDocument/2006/relationships/tags" Target="../tags/tag426.xml"/><Relationship Id="rId14" Type="http://schemas.openxmlformats.org/officeDocument/2006/relationships/tags" Target="../tags/tag425.xml"/><Relationship Id="rId13" Type="http://schemas.openxmlformats.org/officeDocument/2006/relationships/tags" Target="../tags/tag424.xml"/><Relationship Id="rId12" Type="http://schemas.openxmlformats.org/officeDocument/2006/relationships/tags" Target="../tags/tag423.xml"/><Relationship Id="rId11" Type="http://schemas.openxmlformats.org/officeDocument/2006/relationships/tags" Target="../tags/tag422.xml"/><Relationship Id="rId10" Type="http://schemas.openxmlformats.org/officeDocument/2006/relationships/tags" Target="../tags/tag421.xml"/><Relationship Id="rId1" Type="http://schemas.openxmlformats.org/officeDocument/2006/relationships/tags" Target="../tags/tag41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00.xml"/><Relationship Id="rId8" Type="http://schemas.openxmlformats.org/officeDocument/2006/relationships/tags" Target="../tags/tag299.xml"/><Relationship Id="rId7" Type="http://schemas.openxmlformats.org/officeDocument/2006/relationships/tags" Target="../tags/tag298.xml"/><Relationship Id="rId6" Type="http://schemas.openxmlformats.org/officeDocument/2006/relationships/tags" Target="../tags/tag297.xml"/><Relationship Id="rId5" Type="http://schemas.openxmlformats.org/officeDocument/2006/relationships/tags" Target="../tags/tag296.xml"/><Relationship Id="rId4" Type="http://schemas.openxmlformats.org/officeDocument/2006/relationships/tags" Target="../tags/tag295.xml"/><Relationship Id="rId32" Type="http://schemas.openxmlformats.org/officeDocument/2006/relationships/notesSlide" Target="../notesSlides/notesSlide1.xml"/><Relationship Id="rId31" Type="http://schemas.openxmlformats.org/officeDocument/2006/relationships/slideLayout" Target="../slideLayouts/slideLayout15.xml"/><Relationship Id="rId30" Type="http://schemas.openxmlformats.org/officeDocument/2006/relationships/tags" Target="../tags/tag318.xml"/><Relationship Id="rId3" Type="http://schemas.openxmlformats.org/officeDocument/2006/relationships/tags" Target="../tags/tag294.xml"/><Relationship Id="rId29" Type="http://schemas.openxmlformats.org/officeDocument/2006/relationships/image" Target="../media/image7.png"/><Relationship Id="rId28" Type="http://schemas.openxmlformats.org/officeDocument/2006/relationships/image" Target="../media/image10.svg"/><Relationship Id="rId27" Type="http://schemas.openxmlformats.org/officeDocument/2006/relationships/image" Target="../media/image9.png"/><Relationship Id="rId26" Type="http://schemas.openxmlformats.org/officeDocument/2006/relationships/tags" Target="../tags/tag317.xml"/><Relationship Id="rId25" Type="http://schemas.openxmlformats.org/officeDocument/2006/relationships/tags" Target="../tags/tag316.xml"/><Relationship Id="rId24" Type="http://schemas.openxmlformats.org/officeDocument/2006/relationships/tags" Target="../tags/tag315.xml"/><Relationship Id="rId23" Type="http://schemas.openxmlformats.org/officeDocument/2006/relationships/tags" Target="../tags/tag314.xml"/><Relationship Id="rId22" Type="http://schemas.openxmlformats.org/officeDocument/2006/relationships/tags" Target="../tags/tag313.xml"/><Relationship Id="rId21" Type="http://schemas.openxmlformats.org/officeDocument/2006/relationships/tags" Target="../tags/tag312.xml"/><Relationship Id="rId20" Type="http://schemas.openxmlformats.org/officeDocument/2006/relationships/tags" Target="../tags/tag311.xml"/><Relationship Id="rId2" Type="http://schemas.openxmlformats.org/officeDocument/2006/relationships/tags" Target="../tags/tag293.xml"/><Relationship Id="rId19" Type="http://schemas.openxmlformats.org/officeDocument/2006/relationships/tags" Target="../tags/tag310.xml"/><Relationship Id="rId18" Type="http://schemas.openxmlformats.org/officeDocument/2006/relationships/tags" Target="../tags/tag309.xml"/><Relationship Id="rId17" Type="http://schemas.openxmlformats.org/officeDocument/2006/relationships/tags" Target="../tags/tag308.xml"/><Relationship Id="rId16" Type="http://schemas.openxmlformats.org/officeDocument/2006/relationships/tags" Target="../tags/tag307.xml"/><Relationship Id="rId15" Type="http://schemas.openxmlformats.org/officeDocument/2006/relationships/tags" Target="../tags/tag306.xml"/><Relationship Id="rId14" Type="http://schemas.openxmlformats.org/officeDocument/2006/relationships/tags" Target="../tags/tag305.xml"/><Relationship Id="rId13" Type="http://schemas.openxmlformats.org/officeDocument/2006/relationships/tags" Target="../tags/tag304.xml"/><Relationship Id="rId12" Type="http://schemas.openxmlformats.org/officeDocument/2006/relationships/tags" Target="../tags/tag303.xml"/><Relationship Id="rId11" Type="http://schemas.openxmlformats.org/officeDocument/2006/relationships/tags" Target="../tags/tag302.xml"/><Relationship Id="rId10" Type="http://schemas.openxmlformats.org/officeDocument/2006/relationships/tags" Target="../tags/tag301.xml"/><Relationship Id="rId1" Type="http://schemas.openxmlformats.org/officeDocument/2006/relationships/tags" Target="../tags/tag292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tags" Target="../tags/tag457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tags" Target="../tags/tag458.xml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467.xml"/><Relationship Id="rId8" Type="http://schemas.openxmlformats.org/officeDocument/2006/relationships/tags" Target="../tags/tag466.xml"/><Relationship Id="rId7" Type="http://schemas.openxmlformats.org/officeDocument/2006/relationships/tags" Target="../tags/tag465.xml"/><Relationship Id="rId6" Type="http://schemas.openxmlformats.org/officeDocument/2006/relationships/tags" Target="../tags/tag464.xml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tags" Target="../tags/tag461.xml"/><Relationship Id="rId2" Type="http://schemas.openxmlformats.org/officeDocument/2006/relationships/tags" Target="../tags/tag460.xml"/><Relationship Id="rId18" Type="http://schemas.openxmlformats.org/officeDocument/2006/relationships/notesSlide" Target="../notesSlides/notesSlide13.xml"/><Relationship Id="rId17" Type="http://schemas.openxmlformats.org/officeDocument/2006/relationships/slideLayout" Target="../slideLayouts/slideLayout12.xml"/><Relationship Id="rId16" Type="http://schemas.openxmlformats.org/officeDocument/2006/relationships/tags" Target="../tags/tag472.xml"/><Relationship Id="rId15" Type="http://schemas.openxmlformats.org/officeDocument/2006/relationships/image" Target="../media/image27.svg"/><Relationship Id="rId14" Type="http://schemas.openxmlformats.org/officeDocument/2006/relationships/image" Target="../media/image26.png"/><Relationship Id="rId13" Type="http://schemas.openxmlformats.org/officeDocument/2006/relationships/tags" Target="../tags/tag471.xml"/><Relationship Id="rId12" Type="http://schemas.openxmlformats.org/officeDocument/2006/relationships/tags" Target="../tags/tag470.xml"/><Relationship Id="rId11" Type="http://schemas.openxmlformats.org/officeDocument/2006/relationships/tags" Target="../tags/tag469.xml"/><Relationship Id="rId10" Type="http://schemas.openxmlformats.org/officeDocument/2006/relationships/tags" Target="../tags/tag468.xml"/><Relationship Id="rId1" Type="http://schemas.openxmlformats.org/officeDocument/2006/relationships/tags" Target="../tags/tag45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svg"/><Relationship Id="rId3" Type="http://schemas.openxmlformats.org/officeDocument/2006/relationships/image" Target="../media/image54.png"/><Relationship Id="rId2" Type="http://schemas.openxmlformats.org/officeDocument/2006/relationships/image" Target="../media/image53.svg"/><Relationship Id="rId1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481.xml"/><Relationship Id="rId8" Type="http://schemas.openxmlformats.org/officeDocument/2006/relationships/tags" Target="../tags/tag480.xml"/><Relationship Id="rId7" Type="http://schemas.openxmlformats.org/officeDocument/2006/relationships/tags" Target="../tags/tag479.xml"/><Relationship Id="rId6" Type="http://schemas.openxmlformats.org/officeDocument/2006/relationships/tags" Target="../tags/tag478.xml"/><Relationship Id="rId5" Type="http://schemas.openxmlformats.org/officeDocument/2006/relationships/tags" Target="../tags/tag477.xml"/><Relationship Id="rId4" Type="http://schemas.openxmlformats.org/officeDocument/2006/relationships/tags" Target="../tags/tag476.xml"/><Relationship Id="rId3" Type="http://schemas.openxmlformats.org/officeDocument/2006/relationships/tags" Target="../tags/tag475.xml"/><Relationship Id="rId2" Type="http://schemas.openxmlformats.org/officeDocument/2006/relationships/tags" Target="../tags/tag474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484.xml"/><Relationship Id="rId13" Type="http://schemas.openxmlformats.org/officeDocument/2006/relationships/image" Target="../media/image27.svg"/><Relationship Id="rId12" Type="http://schemas.openxmlformats.org/officeDocument/2006/relationships/image" Target="../media/image26.png"/><Relationship Id="rId11" Type="http://schemas.openxmlformats.org/officeDocument/2006/relationships/tags" Target="../tags/tag483.xml"/><Relationship Id="rId10" Type="http://schemas.openxmlformats.org/officeDocument/2006/relationships/tags" Target="../tags/tag482.xml"/><Relationship Id="rId1" Type="http://schemas.openxmlformats.org/officeDocument/2006/relationships/tags" Target="../tags/tag473.xml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9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12.xml"/><Relationship Id="rId6" Type="http://schemas.openxmlformats.org/officeDocument/2006/relationships/tags" Target="../tags/tag32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12.xml"/><Relationship Id="rId6" Type="http://schemas.openxmlformats.org/officeDocument/2006/relationships/tags" Target="../tags/tag32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2.png"/><Relationship Id="rId2" Type="http://schemas.openxmlformats.org/officeDocument/2006/relationships/tags" Target="../tags/tag324.xml"/><Relationship Id="rId1" Type="http://schemas.openxmlformats.org/officeDocument/2006/relationships/tags" Target="../tags/tag323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12.xml"/><Relationship Id="rId7" Type="http://schemas.openxmlformats.org/officeDocument/2006/relationships/tags" Target="../tags/tag330.xml"/><Relationship Id="rId6" Type="http://schemas.openxmlformats.org/officeDocument/2006/relationships/tags" Target="../tags/tag329.xml"/><Relationship Id="rId5" Type="http://schemas.openxmlformats.org/officeDocument/2006/relationships/image" Target="../media/image16.png"/><Relationship Id="rId4" Type="http://schemas.openxmlformats.org/officeDocument/2006/relationships/tags" Target="../tags/tag328.xml"/><Relationship Id="rId3" Type="http://schemas.openxmlformats.org/officeDocument/2006/relationships/image" Target="../media/image12.png"/><Relationship Id="rId2" Type="http://schemas.openxmlformats.org/officeDocument/2006/relationships/tags" Target="../tags/tag327.xml"/><Relationship Id="rId1" Type="http://schemas.openxmlformats.org/officeDocument/2006/relationships/tags" Target="../tags/tag326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1.png"/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35.xml"/><Relationship Id="rId8" Type="http://schemas.openxmlformats.org/officeDocument/2006/relationships/tags" Target="../tags/tag334.xml"/><Relationship Id="rId7" Type="http://schemas.openxmlformats.org/officeDocument/2006/relationships/tags" Target="../tags/tag333.xml"/><Relationship Id="rId6" Type="http://schemas.openxmlformats.org/officeDocument/2006/relationships/tags" Target="../tags/tag332.xml"/><Relationship Id="rId5" Type="http://schemas.openxmlformats.org/officeDocument/2006/relationships/tags" Target="../tags/tag331.xml"/><Relationship Id="rId4" Type="http://schemas.openxmlformats.org/officeDocument/2006/relationships/image" Target="../media/image20.svg"/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38.xml"/><Relationship Id="rId11" Type="http://schemas.openxmlformats.org/officeDocument/2006/relationships/tags" Target="../tags/tag337.xml"/><Relationship Id="rId10" Type="http://schemas.openxmlformats.org/officeDocument/2006/relationships/tags" Target="../tags/tag336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2.xml"/><Relationship Id="rId6" Type="http://schemas.openxmlformats.org/officeDocument/2006/relationships/tags" Target="../tags/tag342.xml"/><Relationship Id="rId5" Type="http://schemas.openxmlformats.org/officeDocument/2006/relationships/image" Target="../media/image21.png"/><Relationship Id="rId4" Type="http://schemas.openxmlformats.org/officeDocument/2006/relationships/tags" Target="../tags/tag341.xml"/><Relationship Id="rId3" Type="http://schemas.openxmlformats.org/officeDocument/2006/relationships/image" Target="../media/image12.png"/><Relationship Id="rId2" Type="http://schemas.openxmlformats.org/officeDocument/2006/relationships/tags" Target="../tags/tag340.xml"/><Relationship Id="rId1" Type="http://schemas.openxmlformats.org/officeDocument/2006/relationships/tags" Target="../tags/tag339.xml"/></Relationships>
</file>

<file path=ppt/tags/tag20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9.xml><?xml version="1.0" encoding="utf-8"?>
<p:tagLst xmlns:p="http://schemas.openxmlformats.org/presentationml/2006/main">
  <p:tag name="KSO_WM_UNIT_TYPE" val="i"/>
  <p:tag name="KSO_WM_UNIT_INDEX" val="53"/>
  <p:tag name="KSO_WM_BEAUTIFY_FLAG" val="#wm#"/>
  <p:tag name="KSO_WM_TAG_VERSION" val="3.0"/>
  <p:tag name="KSO_WM_UNIT_ID" val="_11*i*5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0.xml><?xml version="1.0" encoding="utf-8"?>
<p:tagLst xmlns:p="http://schemas.openxmlformats.org/presentationml/2006/main">
  <p:tag name="KSO_WM_UNIT_TYPE" val="i"/>
  <p:tag name="KSO_WM_UNIT_INDEX" val="49"/>
  <p:tag name="KSO_WM_BEAUTIFY_FLAG" val="#wm#"/>
  <p:tag name="KSO_WM_TAG_VERSION" val="3.0"/>
  <p:tag name="KSO_WM_UNIT_ID" val="_11*i*4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1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  <p:tag name="KSO_WM_UNIT_ID" val="_11*i*5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2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  <p:tag name="KSO_WM_UNIT_ID" val="_11*i*4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3.xml><?xml version="1.0" encoding="utf-8"?>
<p:tagLst xmlns:p="http://schemas.openxmlformats.org/presentationml/2006/main">
  <p:tag name="KSO_WM_UNIT_TYPE" val="i"/>
  <p:tag name="KSO_WM_UNIT_INDEX" val="47"/>
  <p:tag name="KSO_WM_BEAUTIFY_FLAG" val="#wm#"/>
  <p:tag name="KSO_WM_TAG_VERSION" val="3.0"/>
  <p:tag name="KSO_WM_UNIT_ID" val="_11*i*4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4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  <p:tag name="KSO_WM_UNIT_ID" val="_11*i*5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5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6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7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9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1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3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4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5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  <p:tag name="KSO_WM_UNIT_ID" val="_11*i*4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6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7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29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0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1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4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8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9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0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1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2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3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4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5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  <p:tag name="KSO_WM_UNIT_ID" val="_11*i*4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6.xml><?xml version="1.0" encoding="utf-8"?>
<p:tagLst xmlns:p="http://schemas.openxmlformats.org/presentationml/2006/main">
  <p:tag name="KSO_WM_UNIT_TYPE" val="i"/>
  <p:tag name="KSO_WM_UNIT_INDEX" val="43"/>
  <p:tag name="KSO_WM_BEAUTIFY_FLAG" val="#wm#"/>
  <p:tag name="KSO_WM_TAG_VERSION" val="3.0"/>
  <p:tag name="KSO_WM_UNIT_ID" val="_11*i*4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7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8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1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2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3.xml><?xml version="1.0" encoding="utf-8"?>
<p:tagLst xmlns:p="http://schemas.openxmlformats.org/presentationml/2006/main">
  <p:tag name="KSO_WM_UNIT_TYPE" val="i"/>
  <p:tag name="KSO_WM_UNIT_INDEX" val="45"/>
  <p:tag name="KSO_WM_BEAUTIFY_FLAG" val="#wm#"/>
  <p:tag name="KSO_WM_TAG_VERSION" val="3.0"/>
  <p:tag name="KSO_WM_UNIT_ID" val="_11*i*4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4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  <p:tag name="KSO_WM_UNIT_ID" val="_11*i*5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5.xml><?xml version="1.0" encoding="utf-8"?>
<p:tagLst xmlns:p="http://schemas.openxmlformats.org/presentationml/2006/main">
  <p:tag name="KSO_WM_UNIT_TYPE" val="i"/>
  <p:tag name="KSO_WM_UNIT_INDEX" val="57"/>
  <p:tag name="KSO_WM_BEAUTIFY_FLAG" val="#wm#"/>
  <p:tag name="KSO_WM_TAG_VERSION" val="3.0"/>
  <p:tag name="KSO_WM_UNIT_ID" val="_11*i*5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6.xml><?xml version="1.0" encoding="utf-8"?>
<p:tagLst xmlns:p="http://schemas.openxmlformats.org/presentationml/2006/main">
  <p:tag name="KSO_WM_UNIT_TYPE" val="i"/>
  <p:tag name="KSO_WM_UNIT_INDEX" val="55"/>
  <p:tag name="KSO_WM_BEAUTIFY_FLAG" val="#wm#"/>
  <p:tag name="KSO_WM_TAG_VERSION" val="3.0"/>
  <p:tag name="KSO_WM_UNIT_ID" val="_11*i*5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7.xml><?xml version="1.0" encoding="utf-8"?>
<p:tagLst xmlns:p="http://schemas.openxmlformats.org/presentationml/2006/main">
  <p:tag name="KSO_WM_UNIT_TYPE" val="i"/>
  <p:tag name="KSO_WM_UNIT_INDEX" val="56"/>
  <p:tag name="KSO_WM_BEAUTIFY_FLAG" val="#wm#"/>
  <p:tag name="KSO_WM_TAG_VERSION" val="3.0"/>
  <p:tag name="KSO_WM_UNIT_ID" val="_11*i*5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8.xml><?xml version="1.0" encoding="utf-8"?>
<p:tagLst xmlns:p="http://schemas.openxmlformats.org/presentationml/2006/main">
  <p:tag name="KSO_WM_UNIT_TYPE" val="i"/>
  <p:tag name="KSO_WM_UNIT_INDEX" val="58"/>
  <p:tag name="KSO_WM_BEAUTIFY_FLAG" val="#wm#"/>
  <p:tag name="KSO_WM_TAG_VERSION" val="3.0"/>
  <p:tag name="KSO_WM_UNIT_ID" val="_11*i*5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59.xml><?xml version="1.0" encoding="utf-8"?>
<p:tagLst xmlns:p="http://schemas.openxmlformats.org/presentationml/2006/main">
  <p:tag name="KSO_WM_UNIT_TYPE" val="i"/>
  <p:tag name="KSO_WM_UNIT_INDEX" val="59"/>
  <p:tag name="KSO_WM_BEAUTIFY_FLAG" val="#wm#"/>
  <p:tag name="KSO_WM_TAG_VERSION" val="3.0"/>
  <p:tag name="KSO_WM_UNIT_ID" val="_11*i*5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0.xml><?xml version="1.0" encoding="utf-8"?>
<p:tagLst xmlns:p="http://schemas.openxmlformats.org/presentationml/2006/main">
  <p:tag name="KSO_WM_UNIT_TYPE" val="i"/>
  <p:tag name="KSO_WM_UNIT_INDEX" val="60"/>
  <p:tag name="KSO_WM_BEAUTIFY_FLAG" val="#wm#"/>
  <p:tag name="KSO_WM_TAG_VERSION" val="3.0"/>
  <p:tag name="KSO_WM_UNIT_ID" val="_11*i*6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2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5.xml><?xml version="1.0" encoding="utf-8"?>
<p:tagLst xmlns:p="http://schemas.openxmlformats.org/presentationml/2006/main">
  <p:tag name="KSO_WM_UNIT_TYPE" val="i"/>
  <p:tag name="KSO_WM_UNIT_INDEX" val="63"/>
  <p:tag name="KSO_WM_BEAUTIFY_FLAG" val="#wm#"/>
  <p:tag name="KSO_WM_TAG_VERSION" val="3.0"/>
  <p:tag name="KSO_WM_UNIT_ID" val="_11*i*6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0"/>
</p:tagLst>
</file>

<file path=ppt/tags/tag26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14"/>
</p:tagLst>
</file>

<file path=ppt/tags/tag268.xml><?xml version="1.0" encoding="utf-8"?>
<p:tagLst xmlns:p="http://schemas.openxmlformats.org/presentationml/2006/main">
  <p:tag name="KSO_WM_UNIT_ID" val="_11**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</p:tagLst>
</file>

<file path=ppt/tags/tag269.xml><?xml version="1.0" encoding="utf-8"?>
<p:tagLst xmlns:p="http://schemas.openxmlformats.org/presentationml/2006/main">
  <p:tag name="KSO_WM_UNIT_ID" val="_11**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</p:tagLst>
</file>

<file path=ppt/tags/tag270.xml><?xml version="1.0" encoding="utf-8"?>
<p:tagLst xmlns:p="http://schemas.openxmlformats.org/presentationml/2006/main">
  <p:tag name="KSO_WM_UNIT_ID" val="_11**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</p:tagLst>
</file>

<file path=ppt/tags/tag27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5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0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7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0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7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0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0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1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0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2.xml><?xml version="1.0" encoding="utf-8"?>
<p:tagLst xmlns:p="http://schemas.openxmlformats.org/presentationml/2006/main">
  <p:tag name="KSO_WM_UNIT_ID" val="_0**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</p:tagLst>
</file>

<file path=ppt/tags/tag283.xml><?xml version="1.0" encoding="utf-8"?>
<p:tagLst xmlns:p="http://schemas.openxmlformats.org/presentationml/2006/main">
  <p:tag name="KSO_WM_UNIT_ID" val="_0**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</p:tagLst>
</file>

<file path=ppt/tags/tag284.xml><?xml version="1.0" encoding="utf-8"?>
<p:tagLst xmlns:p="http://schemas.openxmlformats.org/presentationml/2006/main">
  <p:tag name="KSO_WM_UNIT_ID" val="_0**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3.0"/>
  <p:tag name="KSO_WM_BEAUTIFY_FLAG" val="#wm#"/>
</p:tagLst>
</file>

<file path=ppt/tags/tag28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CATEGORY" val="custom"/>
  <p:tag name="KSO_WM_TEMPLATE_INDEX" val="20235936"/>
</p:tagLst>
</file>

<file path=ppt/tags/tag286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40"/>
  <p:tag name="KSO_WM_TEMPLATE_CATEGORY" val="custom"/>
  <p:tag name="KSO_WM_TEMPLATE_INDEX" val="20235936"/>
</p:tagLst>
</file>

<file path=ppt/tags/tag287.xml><?xml version="1.0" encoding="utf-8"?>
<p:tagLst xmlns:p="http://schemas.openxmlformats.org/presentationml/2006/main">
  <p:tag name="KSO_WM_TEMPLATE_THUMBS_INDEX" val="1、9"/>
  <p:tag name="KSO_WM_TEMPLATE_SUBCATEGORY" val="29"/>
  <p:tag name="KSO_WM_TEMPLATE_COLOR_TYPE" val="0"/>
  <p:tag name="KSO_WM_TAG_VERSION" val="3.0"/>
  <p:tag name="KSO_WM_BEAUTIFY_FLAG" val="#wm#"/>
  <p:tag name="KSO_WM_TEMPLATE_INDEX" val="20235936"/>
  <p:tag name="KSO_WM_TEMPLATE_CATEGORY" val="custom"/>
  <p:tag name="KSO_WM_TEMPLATE_MASTER_TYPE" val="0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9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SCONTENTSTITLE" val="1"/>
  <p:tag name="KSO_WM_DIAGRAM_GROUP_CODE" val="l1-1"/>
  <p:tag name="KSO_WM_TEMPLATE_INDEX" val="20235936"/>
  <p:tag name="KSO_WM_TEMPLATE_CATEGORY" val="custom"/>
  <p:tag name="KSO_WM_UNIT_ID" val="custom20235936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FILL_FORE_SCHEMECOLOR_INDEX" val="15"/>
  <p:tag name="KSO_WM_UNIT_TEXT_FILL_TYPE" val="1"/>
  <p:tag name="KSO_WM_UNIT_USESOURCEFORMAT_APPLY" val="1"/>
</p:tagLst>
</file>

<file path=ppt/tags/tag29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DIAGRAM_COLOR_TRICK" val="1"/>
  <p:tag name="KSO_WM_DIAGRAM_COLOR_TEXT_CAN_REMOVE" val="n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94.xml><?xml version="1.0" encoding="utf-8"?>
<p:tagLst xmlns:p="http://schemas.openxmlformats.org/presentationml/2006/main">
  <p:tag name="KSO_WM_UNIT_TYPE" val="l_h_i"/>
  <p:tag name="KSO_WM_UNIT_INDEX" val="1_1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brightness&quot;:-0.5,&quot;colorType&quot;:1,&quot;foreColorIndex&quot;:16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FORE_SCHEMECOLOR_INDEX" val="2"/>
  <p:tag name="KSO_WM_UNIT_FILL_TYPE" val="1"/>
  <p:tag name="KSO_WM_UNIT_SHADOW_SCHEMECOLOR_INDEX_BRIGHTNESS" val="-0.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295.xml><?xml version="1.0" encoding="utf-8"?>
<p:tagLst xmlns:p="http://schemas.openxmlformats.org/presentationml/2006/main">
  <p:tag name="KSO_WM_UNIT_TYPE" val="l_h_i"/>
  <p:tag name="KSO_WM_UNIT_INDEX" val="1_2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brightness&quot;:-0.5,&quot;colorType&quot;:1,&quot;foreColorIndex&quot;:16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FORE_SCHEMECOLOR_INDEX" val="2"/>
  <p:tag name="KSO_WM_UNIT_FILL_TYPE" val="1"/>
  <p:tag name="KSO_WM_UNIT_SHADOW_SCHEMECOLOR_INDEX_BRIGHTNESS" val="-0.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296.xml><?xml version="1.0" encoding="utf-8"?>
<p:tagLst xmlns:p="http://schemas.openxmlformats.org/presentationml/2006/main">
  <p:tag name="KSO_WM_UNIT_TYPE" val="l_h_i"/>
  <p:tag name="KSO_WM_UNIT_INDEX" val="1_1_2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1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BRIGHTNESS" val="0.6"/>
  <p:tag name="KSO_WM_UNIT_LINE_FORE_SCHEMECOLOR_INDEX" val="5"/>
  <p:tag name="KSO_WM_UNIT_LINE_FILL_TYPE" val="2"/>
  <p:tag name="KSO_WM_UNIT_USESOURCEFORMAT_APPLY" val="1"/>
  <p:tag name="KSO_WM_DIAGRAM_USE_COLOR_VALUE" val="{&quot;color_scheme&quot;:1,&quot;theme_color_indexes&quot;:[6,7,6,7,6,7]}"/>
</p:tagLst>
</file>

<file path=ppt/tags/tag297.xml><?xml version="1.0" encoding="utf-8"?>
<p:tagLst xmlns:p="http://schemas.openxmlformats.org/presentationml/2006/main">
  <p:tag name="KSO_WM_UNIT_TYPE" val="l_h_i"/>
  <p:tag name="KSO_WM_UNIT_INDEX" val="1_2_2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2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BRIGHTNESS" val="0.6"/>
  <p:tag name="KSO_WM_UNIT_LINE_FORE_SCHEMECOLOR_INDEX" val="5"/>
  <p:tag name="KSO_WM_UNIT_LINE_FILL_TYPE" val="2"/>
  <p:tag name="KSO_WM_UNIT_USESOURCEFORMAT_APPLY" val="1"/>
  <p:tag name="KSO_WM_DIAGRAM_USE_COLOR_VALUE" val="{&quot;color_scheme&quot;:1,&quot;theme_color_indexes&quot;:[6,7,6,7,6,7]}"/>
</p:tagLst>
</file>

<file path=ppt/tags/tag298.xml><?xml version="1.0" encoding="utf-8"?>
<p:tagLst xmlns:p="http://schemas.openxmlformats.org/presentationml/2006/main">
  <p:tag name="KSO_WM_UNIT_TYPE" val="l_h_i"/>
  <p:tag name="KSO_WM_UNIT_INDEX" val="1_3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brightness&quot;:-0.5,&quot;colorType&quot;:1,&quot;foreColorIndex&quot;:16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FORE_SCHEMECOLOR_INDEX" val="2"/>
  <p:tag name="KSO_WM_UNIT_FILL_TYPE" val="1"/>
  <p:tag name="KSO_WM_UNIT_SHADOW_SCHEMECOLOR_INDEX_BRIGHTNESS" val="-0.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299.xml><?xml version="1.0" encoding="utf-8"?>
<p:tagLst xmlns:p="http://schemas.openxmlformats.org/presentationml/2006/main">
  <p:tag name="KSO_WM_UNIT_TYPE" val="l_h_i"/>
  <p:tag name="KSO_WM_UNIT_INDEX" val="1_4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brightness&quot;:-0.5,&quot;colorType&quot;:1,&quot;foreColorIndex&quot;:16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FORE_SCHEMECOLOR_INDEX" val="2"/>
  <p:tag name="KSO_WM_UNIT_FILL_TYPE" val="1"/>
  <p:tag name="KSO_WM_UNIT_SHADOW_SCHEMECOLOR_INDEX_BRIGHTNESS" val="-0.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00.xml><?xml version="1.0" encoding="utf-8"?>
<p:tagLst xmlns:p="http://schemas.openxmlformats.org/presentationml/2006/main">
  <p:tag name="KSO_WM_UNIT_TYPE" val="l_h_i"/>
  <p:tag name="KSO_WM_UNIT_INDEX" val="1_3_2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3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BRIGHTNESS" val="0.6"/>
  <p:tag name="KSO_WM_UNIT_LINE_FORE_SCHEMECOLOR_INDEX" val="5"/>
  <p:tag name="KSO_WM_UNIT_LINE_FILL_TYPE" val="2"/>
  <p:tag name="KSO_WM_UNIT_USESOURCEFORMAT_APPLY" val="1"/>
  <p:tag name="KSO_WM_DIAGRAM_USE_COLOR_VALUE" val="{&quot;color_scheme&quot;:1,&quot;theme_color_indexes&quot;:[6,7,6,7,6,7]}"/>
</p:tagLst>
</file>

<file path=ppt/tags/tag301.xml><?xml version="1.0" encoding="utf-8"?>
<p:tagLst xmlns:p="http://schemas.openxmlformats.org/presentationml/2006/main">
  <p:tag name="KSO_WM_UNIT_TYPE" val="l_h_i"/>
  <p:tag name="KSO_WM_UNIT_INDEX" val="1_4_2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4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BRIGHTNESS" val="0.6"/>
  <p:tag name="KSO_WM_UNIT_LINE_FORE_SCHEMECOLOR_INDEX" val="5"/>
  <p:tag name="KSO_WM_UNIT_LINE_FILL_TYPE" val="2"/>
  <p:tag name="KSO_WM_UNIT_USESOURCEFORMAT_APPLY" val="1"/>
  <p:tag name="KSO_WM_DIAGRAM_USE_COLOR_VALUE" val="{&quot;color_scheme&quot;:1,&quot;theme_color_indexes&quot;:[6,7,6,7,6,7]}"/>
</p:tagLst>
</file>

<file path=ppt/tags/tag302.xml><?xml version="1.0" encoding="utf-8"?>
<p:tagLst xmlns:p="http://schemas.openxmlformats.org/presentationml/2006/main">
  <p:tag name="KSO_WM_UNIT_TYPE" val="l_h_i"/>
  <p:tag name="KSO_WM_UNIT_INDEX" val="1_5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brightness&quot;:-0.5,&quot;colorType&quot;:1,&quot;foreColorIndex&quot;:16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FORE_SCHEMECOLOR_INDEX" val="2"/>
  <p:tag name="KSO_WM_UNIT_FILL_TYPE" val="1"/>
  <p:tag name="KSO_WM_UNIT_SHADOW_SCHEMECOLOR_INDEX_BRIGHTNESS" val="-0.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03.xml><?xml version="1.0" encoding="utf-8"?>
<p:tagLst xmlns:p="http://schemas.openxmlformats.org/presentationml/2006/main">
  <p:tag name="KSO_WM_UNIT_TYPE" val="l_h_i"/>
  <p:tag name="KSO_WM_UNIT_INDEX" val="1_6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6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solid&quot;:{&quot;brightness&quot;:0,&quot;colorType&quot;:1,&quot;foreColorIndex&quot;:2,&quot;transparency&quot;:0},&quot;type&quot;:1},&quot;glow&quot;:{&quot;colorType&quot;:0},&quot;line&quot;:{&quot;type&quot;:0},&quot;shadow&quot;:{&quot;brightness&quot;:-0.5,&quot;colorType&quot;:1,&quot;foreColorIndex&quot;:16,&quot;transparency&quot;:0.920000016689300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FORE_SCHEMECOLOR_INDEX_BRIGHTNESS" val="0"/>
  <p:tag name="KSO_WM_UNIT_FILL_FORE_SCHEMECOLOR_INDEX" val="2"/>
  <p:tag name="KSO_WM_UNIT_FILL_TYPE" val="1"/>
  <p:tag name="KSO_WM_UNIT_SHADOW_SCHEMECOLOR_INDEX_BRIGHTNESS" val="-0.5"/>
  <p:tag name="KSO_WM_UNIT_SHADOW_SCHEMECOLOR_INDEX" val="16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04.xml><?xml version="1.0" encoding="utf-8"?>
<p:tagLst xmlns:p="http://schemas.openxmlformats.org/presentationml/2006/main">
  <p:tag name="KSO_WM_UNIT_TYPE" val="l_h_i"/>
  <p:tag name="KSO_WM_UNIT_INDEX" val="1_5_2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5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BRIGHTNESS" val="0.6"/>
  <p:tag name="KSO_WM_UNIT_LINE_FORE_SCHEMECOLOR_INDEX" val="5"/>
  <p:tag name="KSO_WM_UNIT_LINE_FILL_TYPE" val="2"/>
  <p:tag name="KSO_WM_UNIT_USESOURCEFORMAT_APPLY" val="1"/>
  <p:tag name="KSO_WM_DIAGRAM_USE_COLOR_VALUE" val="{&quot;color_scheme&quot;:1,&quot;theme_color_indexes&quot;:[6,7,6,7,6,7]}"/>
</p:tagLst>
</file>

<file path=ppt/tags/tag305.xml><?xml version="1.0" encoding="utf-8"?>
<p:tagLst xmlns:p="http://schemas.openxmlformats.org/presentationml/2006/main">
  <p:tag name="KSO_WM_UNIT_TYPE" val="l_h_i"/>
  <p:tag name="KSO_WM_UNIT_INDEX" val="1_6_2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6_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solidLine&quot;:{&quot;brightness&quot;:0.600000023841857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BRIGHTNESS" val="0.6"/>
  <p:tag name="KSO_WM_UNIT_LINE_FORE_SCHEMECOLOR_INDEX" val="5"/>
  <p:tag name="KSO_WM_UNIT_LINE_FILL_TYPE" val="2"/>
  <p:tag name="KSO_WM_UNIT_USESOURCEFORMAT_APPLY" val="1"/>
  <p:tag name="KSO_WM_DIAGRAM_USE_COLOR_VALUE" val="{&quot;color_scheme&quot;:1,&quot;theme_color_indexes&quot;:[6,7,6,7,6,7]}"/>
</p:tagLst>
</file>

<file path=ppt/tags/tag306.xml><?xml version="1.0" encoding="utf-8"?>
<p:tagLst xmlns:p="http://schemas.openxmlformats.org/presentationml/2006/main">
  <p:tag name="KSO_WM_UNIT_TYPE" val="l_h_i"/>
  <p:tag name="KSO_WM_UNIT_SUBTYPE" val="d"/>
  <p:tag name="KSO_WM_UNIT_INDEX" val="1_1_3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1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2800000011920929,&quot;transparency&quot;:0},{&quot;brightness&quot;:-0.25,&quot;colorType&quot;:1,&quot;foreColorIndex&quot;:5,&quot;pos&quot;:0.7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1_BRIGHTNESS" val="0"/>
  <p:tag name="KSO_WM_UNIT_TEXT_FILL_FORE_SCHEMECOLOR_INDEX_1" val="5"/>
  <p:tag name="KSO_WM_UNIT_TEXT_FILL_FORE_SCHEMECOLOR_INDEX_1_POS" val="0.28"/>
  <p:tag name="KSO_WM_UNIT_TEXT_FILL_FORE_SCHEMECOLOR_INDEX_1_TRANS" val="0"/>
  <p:tag name="KSO_WM_UNIT_TEXT_FILL_FORE_SCHEMECOLOR_INDEX_2_BRIGHTNESS" val="-0.25"/>
  <p:tag name="KSO_WM_UNIT_TEXT_FILL_FORE_SCHEMECOLOR_INDEX_2" val="5"/>
  <p:tag name="KSO_WM_UNIT_TEXT_FILL_FORE_SCHEMECOLOR_INDEX_2_POS" val="0.75"/>
  <p:tag name="KSO_WM_UNIT_TEXT_FILL_FORE_SCHEMECOLOR_INDEX_2_TRANS" val="0"/>
  <p:tag name="KSO_WM_UNIT_TEXT_FILL_GRADIENT_TYPE" val="0"/>
  <p:tag name="KSO_WM_UNIT_TEXT_FILL_GRADIENT_ANGLE" val="45"/>
  <p:tag name="KSO_WM_UNIT_TEXT_FILL_GRADIENT_Direction" val="0"/>
  <p:tag name="KSO_WM_UNIT_TEXT_FILL_TYPE" val="3"/>
  <p:tag name="KSO_WM_UNIT_USESOURCEFORMAT_APPLY" val="1"/>
  <p:tag name="KSO_WM_DIAGRAM_USE_COLOR_VALUE" val="{&quot;color_scheme&quot;:1,&quot;theme_color_indexes&quot;:[6,7,6,7,6,7]}"/>
</p:tagLst>
</file>

<file path=ppt/tags/tag307.xml><?xml version="1.0" encoding="utf-8"?>
<p:tagLst xmlns:p="http://schemas.openxmlformats.org/presentationml/2006/main">
  <p:tag name="KSO_WM_UNIT_TYPE" val="l_h_f"/>
  <p:tag name="KSO_WM_UNIT_INDEX" val="1_1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f*1_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UNIT_ISCONTENTSTITLE" val="0"/>
  <p:tag name="KSO_WM_UNIT_SUBTYPE" val="a"/>
  <p:tag name="KSO_WM_UNIT_VALUE" val="39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  <p:tag name="KSO_WM_UNIT_TEXT_TYPE" val="1"/>
  <p:tag name="KSO_WM_UNIT_TEX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08.xml><?xml version="1.0" encoding="utf-8"?>
<p:tagLst xmlns:p="http://schemas.openxmlformats.org/presentationml/2006/main">
  <p:tag name="KSO_WM_UNIT_TYPE" val="l_h_i"/>
  <p:tag name="KSO_WM_UNIT_SUBTYPE" val="d"/>
  <p:tag name="KSO_WM_UNIT_INDEX" val="1_2_3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2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2800000011920929,&quot;transparency&quot;:0},{&quot;brightness&quot;:-0.25,&quot;colorType&quot;:1,&quot;foreColorIndex&quot;:5,&quot;pos&quot;:0.7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1_BRIGHTNESS" val="0"/>
  <p:tag name="KSO_WM_UNIT_TEXT_FILL_FORE_SCHEMECOLOR_INDEX_1" val="5"/>
  <p:tag name="KSO_WM_UNIT_TEXT_FILL_FORE_SCHEMECOLOR_INDEX_1_POS" val="0.28"/>
  <p:tag name="KSO_WM_UNIT_TEXT_FILL_FORE_SCHEMECOLOR_INDEX_1_TRANS" val="0"/>
  <p:tag name="KSO_WM_UNIT_TEXT_FILL_FORE_SCHEMECOLOR_INDEX_2_BRIGHTNESS" val="-0.25"/>
  <p:tag name="KSO_WM_UNIT_TEXT_FILL_FORE_SCHEMECOLOR_INDEX_2" val="5"/>
  <p:tag name="KSO_WM_UNIT_TEXT_FILL_FORE_SCHEMECOLOR_INDEX_2_POS" val="0.75"/>
  <p:tag name="KSO_WM_UNIT_TEXT_FILL_FORE_SCHEMECOLOR_INDEX_2_TRANS" val="0"/>
  <p:tag name="KSO_WM_UNIT_TEXT_FILL_GRADIENT_TYPE" val="0"/>
  <p:tag name="KSO_WM_UNIT_TEXT_FILL_GRADIENT_ANGLE" val="45"/>
  <p:tag name="KSO_WM_UNIT_TEXT_FILL_GRADIENT_Direction" val="0"/>
  <p:tag name="KSO_WM_UNIT_TEXT_FILL_TYPE" val="3"/>
  <p:tag name="KSO_WM_UNIT_USESOURCEFORMAT_APPLY" val="1"/>
  <p:tag name="KSO_WM_DIAGRAM_USE_COLOR_VALUE" val="{&quot;color_scheme&quot;:1,&quot;theme_color_indexes&quot;:[6,7,6,7,6,7]}"/>
</p:tagLst>
</file>

<file path=ppt/tags/tag309.xml><?xml version="1.0" encoding="utf-8"?>
<p:tagLst xmlns:p="http://schemas.openxmlformats.org/presentationml/2006/main">
  <p:tag name="KSO_WM_UNIT_TYPE" val="l_h_f"/>
  <p:tag name="KSO_WM_UNIT_INDEX" val="1_2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f*1_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UNIT_ISCONTENTSTITLE" val="0"/>
  <p:tag name="KSO_WM_UNIT_SUBTYPE" val="a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  <p:tag name="KSO_WM_UNIT_TEXT_TYPE" val="1"/>
  <p:tag name="KSO_WM_UNIT_TEX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10.xml><?xml version="1.0" encoding="utf-8"?>
<p:tagLst xmlns:p="http://schemas.openxmlformats.org/presentationml/2006/main">
  <p:tag name="KSO_WM_UNIT_TYPE" val="l_h_i"/>
  <p:tag name="KSO_WM_UNIT_SUBTYPE" val="d"/>
  <p:tag name="KSO_WM_UNIT_INDEX" val="1_3_3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3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2800000011920929,&quot;transparency&quot;:0},{&quot;brightness&quot;:-0.25,&quot;colorType&quot;:1,&quot;foreColorIndex&quot;:5,&quot;pos&quot;:0.7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1_BRIGHTNESS" val="0"/>
  <p:tag name="KSO_WM_UNIT_TEXT_FILL_FORE_SCHEMECOLOR_INDEX_1" val="5"/>
  <p:tag name="KSO_WM_UNIT_TEXT_FILL_FORE_SCHEMECOLOR_INDEX_1_POS" val="0.28"/>
  <p:tag name="KSO_WM_UNIT_TEXT_FILL_FORE_SCHEMECOLOR_INDEX_1_TRANS" val="0"/>
  <p:tag name="KSO_WM_UNIT_TEXT_FILL_FORE_SCHEMECOLOR_INDEX_2_BRIGHTNESS" val="-0.25"/>
  <p:tag name="KSO_WM_UNIT_TEXT_FILL_FORE_SCHEMECOLOR_INDEX_2" val="5"/>
  <p:tag name="KSO_WM_UNIT_TEXT_FILL_FORE_SCHEMECOLOR_INDEX_2_POS" val="0.75"/>
  <p:tag name="KSO_WM_UNIT_TEXT_FILL_FORE_SCHEMECOLOR_INDEX_2_TRANS" val="0"/>
  <p:tag name="KSO_WM_UNIT_TEXT_FILL_GRADIENT_TYPE" val="0"/>
  <p:tag name="KSO_WM_UNIT_TEXT_FILL_GRADIENT_ANGLE" val="45"/>
  <p:tag name="KSO_WM_UNIT_TEXT_FILL_GRADIENT_Direction" val="0"/>
  <p:tag name="KSO_WM_UNIT_TEXT_FILL_TYPE" val="3"/>
  <p:tag name="KSO_WM_UNIT_USESOURCEFORMAT_APPLY" val="1"/>
  <p:tag name="KSO_WM_DIAGRAM_USE_COLOR_VALUE" val="{&quot;color_scheme&quot;:1,&quot;theme_color_indexes&quot;:[6,7,6,7,6,7]}"/>
</p:tagLst>
</file>

<file path=ppt/tags/tag311.xml><?xml version="1.0" encoding="utf-8"?>
<p:tagLst xmlns:p="http://schemas.openxmlformats.org/presentationml/2006/main">
  <p:tag name="KSO_WM_UNIT_TYPE" val="l_h_f"/>
  <p:tag name="KSO_WM_UNIT_INDEX" val="1_3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f*1_3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UNIT_ISCONTENTSTITLE" val="0"/>
  <p:tag name="KSO_WM_UNIT_SUBTYPE" val="a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  <p:tag name="KSO_WM_UNIT_TEXT_TYPE" val="1"/>
  <p:tag name="KSO_WM_UNIT_TEX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12.xml><?xml version="1.0" encoding="utf-8"?>
<p:tagLst xmlns:p="http://schemas.openxmlformats.org/presentationml/2006/main">
  <p:tag name="KSO_WM_UNIT_TYPE" val="l_h_i"/>
  <p:tag name="KSO_WM_UNIT_SUBTYPE" val="d"/>
  <p:tag name="KSO_WM_UNIT_INDEX" val="1_4_3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4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2800000011920929,&quot;transparency&quot;:0},{&quot;brightness&quot;:-0.25,&quot;colorType&quot;:1,&quot;foreColorIndex&quot;:5,&quot;pos&quot;:0.7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1_BRIGHTNESS" val="0"/>
  <p:tag name="KSO_WM_UNIT_TEXT_FILL_FORE_SCHEMECOLOR_INDEX_1" val="5"/>
  <p:tag name="KSO_WM_UNIT_TEXT_FILL_FORE_SCHEMECOLOR_INDEX_1_POS" val="0.28"/>
  <p:tag name="KSO_WM_UNIT_TEXT_FILL_FORE_SCHEMECOLOR_INDEX_1_TRANS" val="0"/>
  <p:tag name="KSO_WM_UNIT_TEXT_FILL_FORE_SCHEMECOLOR_INDEX_2_BRIGHTNESS" val="-0.25"/>
  <p:tag name="KSO_WM_UNIT_TEXT_FILL_FORE_SCHEMECOLOR_INDEX_2" val="5"/>
  <p:tag name="KSO_WM_UNIT_TEXT_FILL_FORE_SCHEMECOLOR_INDEX_2_POS" val="0.75"/>
  <p:tag name="KSO_WM_UNIT_TEXT_FILL_FORE_SCHEMECOLOR_INDEX_2_TRANS" val="0"/>
  <p:tag name="KSO_WM_UNIT_TEXT_FILL_GRADIENT_TYPE" val="0"/>
  <p:tag name="KSO_WM_UNIT_TEXT_FILL_GRADIENT_ANGLE" val="45"/>
  <p:tag name="KSO_WM_UNIT_TEXT_FILL_GRADIENT_Direction" val="0"/>
  <p:tag name="KSO_WM_UNIT_TEXT_FILL_TYPE" val="3"/>
  <p:tag name="KSO_WM_UNIT_USESOURCEFORMAT_APPLY" val="1"/>
  <p:tag name="KSO_WM_DIAGRAM_USE_COLOR_VALUE" val="{&quot;color_scheme&quot;:1,&quot;theme_color_indexes&quot;:[6,7,6,7,6,7]}"/>
</p:tagLst>
</file>

<file path=ppt/tags/tag313.xml><?xml version="1.0" encoding="utf-8"?>
<p:tagLst xmlns:p="http://schemas.openxmlformats.org/presentationml/2006/main">
  <p:tag name="KSO_WM_UNIT_TYPE" val="l_h_f"/>
  <p:tag name="KSO_WM_UNIT_INDEX" val="1_4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f*1_4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UNIT_ISCONTENTSTITLE" val="0"/>
  <p:tag name="KSO_WM_UNIT_SUBTYPE" val="a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  <p:tag name="KSO_WM_UNIT_TEXT_TYPE" val="1"/>
  <p:tag name="KSO_WM_UNIT_TEX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14.xml><?xml version="1.0" encoding="utf-8"?>
<p:tagLst xmlns:p="http://schemas.openxmlformats.org/presentationml/2006/main">
  <p:tag name="KSO_WM_UNIT_TYPE" val="l_h_i"/>
  <p:tag name="KSO_WM_UNIT_SUBTYPE" val="d"/>
  <p:tag name="KSO_WM_UNIT_INDEX" val="1_5_3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5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2800000011920929,&quot;transparency&quot;:0},{&quot;brightness&quot;:-0.25,&quot;colorType&quot;:1,&quot;foreColorIndex&quot;:5,&quot;pos&quot;:0.7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1_BRIGHTNESS" val="0"/>
  <p:tag name="KSO_WM_UNIT_TEXT_FILL_FORE_SCHEMECOLOR_INDEX_1" val="5"/>
  <p:tag name="KSO_WM_UNIT_TEXT_FILL_FORE_SCHEMECOLOR_INDEX_1_POS" val="0.28"/>
  <p:tag name="KSO_WM_UNIT_TEXT_FILL_FORE_SCHEMECOLOR_INDEX_1_TRANS" val="0"/>
  <p:tag name="KSO_WM_UNIT_TEXT_FILL_FORE_SCHEMECOLOR_INDEX_2_BRIGHTNESS" val="-0.25"/>
  <p:tag name="KSO_WM_UNIT_TEXT_FILL_FORE_SCHEMECOLOR_INDEX_2" val="5"/>
  <p:tag name="KSO_WM_UNIT_TEXT_FILL_FORE_SCHEMECOLOR_INDEX_2_POS" val="0.75"/>
  <p:tag name="KSO_WM_UNIT_TEXT_FILL_FORE_SCHEMECOLOR_INDEX_2_TRANS" val="0"/>
  <p:tag name="KSO_WM_UNIT_TEXT_FILL_GRADIENT_TYPE" val="0"/>
  <p:tag name="KSO_WM_UNIT_TEXT_FILL_GRADIENT_ANGLE" val="45"/>
  <p:tag name="KSO_WM_UNIT_TEXT_FILL_GRADIENT_Direction" val="0"/>
  <p:tag name="KSO_WM_UNIT_TEXT_FILL_TYPE" val="3"/>
  <p:tag name="KSO_WM_UNIT_USESOURCEFORMAT_APPLY" val="1"/>
  <p:tag name="KSO_WM_DIAGRAM_USE_COLOR_VALUE" val="{&quot;color_scheme&quot;:1,&quot;theme_color_indexes&quot;:[6,7,6,7,6,7]}"/>
</p:tagLst>
</file>

<file path=ppt/tags/tag315.xml><?xml version="1.0" encoding="utf-8"?>
<p:tagLst xmlns:p="http://schemas.openxmlformats.org/presentationml/2006/main">
  <p:tag name="KSO_WM_UNIT_TYPE" val="l_h_f"/>
  <p:tag name="KSO_WM_UNIT_INDEX" val="1_5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f*1_5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UNIT_ISCONTENTSTITLE" val="0"/>
  <p:tag name="KSO_WM_UNIT_SUBTYPE" val="a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  <p:tag name="KSO_WM_UNIT_TEXT_TYPE" val="1"/>
  <p:tag name="KSO_WM_UNIT_TEX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16.xml><?xml version="1.0" encoding="utf-8"?>
<p:tagLst xmlns:p="http://schemas.openxmlformats.org/presentationml/2006/main">
  <p:tag name="KSO_WM_UNIT_TYPE" val="l_h_i"/>
  <p:tag name="KSO_WM_UNIT_SUBTYPE" val="d"/>
  <p:tag name="KSO_WM_UNIT_INDEX" val="1_6_3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i*1_6_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gradient&quot;:[{&quot;brightness&quot;:0,&quot;colorType&quot;:1,&quot;foreColorIndex&quot;:5,&quot;pos&quot;:0.2800000011920929,&quot;transparency&quot;:0},{&quot;brightness&quot;:-0.25,&quot;colorType&quot;:1,&quot;foreColorIndex&quot;:5,&quot;pos&quot;:0.75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1_BRIGHTNESS" val="0"/>
  <p:tag name="KSO_WM_UNIT_TEXT_FILL_FORE_SCHEMECOLOR_INDEX_1" val="5"/>
  <p:tag name="KSO_WM_UNIT_TEXT_FILL_FORE_SCHEMECOLOR_INDEX_1_POS" val="0.28"/>
  <p:tag name="KSO_WM_UNIT_TEXT_FILL_FORE_SCHEMECOLOR_INDEX_1_TRANS" val="0"/>
  <p:tag name="KSO_WM_UNIT_TEXT_FILL_FORE_SCHEMECOLOR_INDEX_2_BRIGHTNESS" val="-0.25"/>
  <p:tag name="KSO_WM_UNIT_TEXT_FILL_FORE_SCHEMECOLOR_INDEX_2" val="5"/>
  <p:tag name="KSO_WM_UNIT_TEXT_FILL_FORE_SCHEMECOLOR_INDEX_2_POS" val="0.75"/>
  <p:tag name="KSO_WM_UNIT_TEXT_FILL_FORE_SCHEMECOLOR_INDEX_2_TRANS" val="0"/>
  <p:tag name="KSO_WM_UNIT_TEXT_FILL_GRADIENT_TYPE" val="0"/>
  <p:tag name="KSO_WM_UNIT_TEXT_FILL_GRADIENT_ANGLE" val="45"/>
  <p:tag name="KSO_WM_UNIT_TEXT_FILL_GRADIENT_Direction" val="0"/>
  <p:tag name="KSO_WM_UNIT_TEXT_FILL_TYPE" val="3"/>
  <p:tag name="KSO_WM_UNIT_USESOURCEFORMAT_APPLY" val="1"/>
  <p:tag name="KSO_WM_DIAGRAM_USE_COLOR_VALUE" val="{&quot;color_scheme&quot;:1,&quot;theme_color_indexes&quot;:[6,7,6,7,6,7]}"/>
</p:tagLst>
</file>

<file path=ppt/tags/tag317.xml><?xml version="1.0" encoding="utf-8"?>
<p:tagLst xmlns:p="http://schemas.openxmlformats.org/presentationml/2006/main">
  <p:tag name="KSO_WM_UNIT_TYPE" val="l_h_f"/>
  <p:tag name="KSO_WM_UNIT_INDEX" val="1_6_1"/>
  <p:tag name="KSO_WM_BEAUTIFY_FLAG" val="#wm#"/>
  <p:tag name="KSO_WM_TAG_VERSION" val="3.0"/>
  <p:tag name="KSO_WM_DIAGRAM_VERSION" val="3"/>
  <p:tag name="KSO_WM_DIAGRAM_GROUP_CODE" val="l1-1"/>
  <p:tag name="KSO_WM_TEMPLATE_INDEX" val="20235936"/>
  <p:tag name="KSO_WM_TEMPLATE_CATEGORY" val="custom"/>
  <p:tag name="KSO_WM_UNIT_ID" val="custom20235936_6*l_h_f*1_6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_1"/>
  <p:tag name="KSO_WM_DIAGRAM_COLOR_TRICK" val="1"/>
  <p:tag name="KSO_WM_DIAGRAM_COLOR_TEXT_CAN_REMOVE" val="n"/>
  <p:tag name="KSO_WM_UNIT_ISCONTENTSTITLE" val="0"/>
  <p:tag name="KSO_WM_UNIT_SUBTYPE" val="a"/>
  <p:tag name="KSO_WM_DIAGRAM_MAX_ITEMCNT" val="6"/>
  <p:tag name="KSO_WM_DIAGRAM_MIN_ITEMCNT" val="2"/>
  <p:tag name="KSO_WM_DIAGRAM_VIRTUALLY_FRAME" val="{&quot;height&quot;:354.6927559055118,&quot;left&quot;:207.96291338582677,&quot;top&quot;:267.60842519685036,&quot;width&quot;:1024.1489763779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添加目录项标题"/>
  <p:tag name="KSO_WM_UNIT_TEXT_TYPE" val="1"/>
  <p:tag name="KSO_WM_UNIT_TEXT_FILL_FORE_SCHEMECOLOR_INDEX_BRIGHTNESS" val="0"/>
  <p:tag name="KSO_WM_UNIT_TEXT_FILL_FORE_SCHEMECOLOR_INDEX" val="1"/>
  <p:tag name="KSO_WM_UNIT_TEXT_FILL_TYPE" val="1"/>
  <p:tag name="KSO_WM_UNIT_USESOURCEFORMAT_APPLY" val="1"/>
  <p:tag name="KSO_WM_DIAGRAM_USE_COLOR_VALUE" val="{&quot;color_scheme&quot;:1,&quot;theme_color_indexes&quot;:[6,7,6,7,6,7]}"/>
</p:tagLst>
</file>

<file path=ppt/tags/tag318.xml><?xml version="1.0" encoding="utf-8"?>
<p:tagLst xmlns:p="http://schemas.openxmlformats.org/presentationml/2006/main">
  <p:tag name="KSO_WM_SLIDE_TYPE" val="contents"/>
  <p:tag name="KSO_WM_TEMPLATE_SUBCATEGORY" val="29"/>
  <p:tag name="KSO_WM_TEMPLATE_COLOR_TYPE" val="0"/>
  <p:tag name="KSO_WM_TAG_VERSION" val="3.0"/>
  <p:tag name="KSO_WM_SLIDE_SUBTYPE" val="diag"/>
  <p:tag name="KSO_WM_SLIDE_ITEM_CNT" val="6"/>
  <p:tag name="KSO_WM_DIAGRAM_GROUP_CODE" val="l1-1"/>
  <p:tag name="KSO_WM_BEAUTIFY_FLAG" val="#wm#"/>
  <p:tag name="KSO_WM_TEMPLATE_INDEX" val="20235936"/>
  <p:tag name="KSO_WM_TEMPLATE_CATEGORY" val="custom"/>
  <p:tag name="KSO_WM_SLIDE_INDEX" val="4"/>
  <p:tag name="KSO_WM_SLIDE_ID" val="custom20235936_4"/>
  <p:tag name="KSO_WM_TEMPLATE_MASTER_TYPE" val="0"/>
  <p:tag name="KSO_WM_SLIDE_LAYOUT" val="a_l"/>
  <p:tag name="KSO_WM_SLIDE_LAYOUT_CNT" val="1_1"/>
  <p:tag name="KSO_WM_SLIDE_DIAGTYPE" val="l"/>
</p:tagLst>
</file>

<file path=ppt/tags/tag319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3229"/>
  <p:tag name="KSO_WM_UNIT_LAYERLEVEL" val="1_1_1"/>
  <p:tag name="KSO_WM_TAG_VERSION" val="3.0"/>
  <p:tag name="KSO_WM_DIAGRAM_MAX_ITEMCNT" val="4"/>
  <p:tag name="KSO_WM_DIAGRAM_MIN_ITEMCNT" val="2"/>
  <p:tag name="KSO_WM_DIAGRAM_VIRTUALLY_FRAME" val="{&quot;height&quot;:587.5265258789062,&quot;left&quot;:108.07181652159197,&quot;top&quot;:140.20118587944452,&quot;width&quot;:1229.92818347840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4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单击此处添加具体内容，简明扼要地阐述您的观点。根据需要可酌情增减文字，以便观者准确地理解您传达的思想。"/>
  <p:tag name="KSO_WM_UNIT_ID" val="diagram20233229_3*l_h_f*1_1_1"/>
  <p:tag name="KSO_WM_UNIT_INDEX" val="1_1_1"/>
  <p:tag name="KSO_WM_DIAGRAM_GROUP_CODE" val="l1-1"/>
</p:tagLst>
</file>

<file path=ppt/tags/tag320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3229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587.5265258789062,&quot;left&quot;:108.07181652159197,&quot;top&quot;:140.20118587944452,&quot;width&quot;:1229.92818347840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4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单击此处添加具体内容，简明扼要地阐述您的观点。根据需要可酌情增减文字，以便观者准确地理解您传达的思想。"/>
  <p:tag name="KSO_WM_UNIT_ID" val="diagram20233229_3*l_h_f*1_4_1"/>
  <p:tag name="KSO_WM_UNIT_INDEX" val="1_4_1"/>
  <p:tag name="KSO_WM_DIAGRAM_GROUP_CODE" val="l1-1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DIAGRAM_GROUP_CODE" val="l1-1"/>
  <p:tag name="KSO_WM_SLIDE_DIAGTYPE" val="l"/>
  <p:tag name="KSO_WM_SLIDE_LAYOUT" val="a_l"/>
  <p:tag name="KSO_WM_SLIDE_LAYOUT_CNT" val="1_1"/>
  <p:tag name="KSO_WM_SLIDE_TYPE" val="text"/>
  <p:tag name="KSO_WM_SLIDE_SUBTYPE" val="diag"/>
  <p:tag name="KSO_WM_SLIDE_SIZE" val="557.569*365.829"/>
  <p:tag name="KSO_WM_SLIDE_POSITION" val="339.587*102.95"/>
  <p:tag name="KSO_WM_TEMPLATE_INDEX" val="20233230"/>
  <p:tag name="KSO_WM_TEMPLATE_SUBCATEGORY" val="0"/>
  <p:tag name="KSO_WM_SLIDE_INDEX" val="1"/>
  <p:tag name="KSO_WM_TAG_VERSION" val="3.0"/>
  <p:tag name="KSO_WM_SLIDE_ID" val="custom20233230_1"/>
  <p:tag name="KSO_WM_SLIDE_ITEM_CNT" val="4"/>
</p:tagLst>
</file>

<file path=ppt/tags/tag323.xml><?xml version="1.0" encoding="utf-8"?>
<p:tagLst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f"/>
  <p:tag name="KSO_WM_TEMPLATE_CATEGORY" val="diagram"/>
  <p:tag name="KSO_WM_TEMPLATE_INDEX" val="20233229"/>
  <p:tag name="KSO_WM_UNIT_LAYERLEVEL" val="1_1_1"/>
  <p:tag name="KSO_WM_TAG_VERSION" val="3.0"/>
  <p:tag name="KSO_WM_BEAUTIFY_FLAG" val="#wm#"/>
  <p:tag name="KSO_WM_DIAGRAM_MAX_ITEMCNT" val="4"/>
  <p:tag name="KSO_WM_DIAGRAM_MIN_ITEMCNT" val="2"/>
  <p:tag name="KSO_WM_DIAGRAM_VIRTUALLY_FRAME" val="{&quot;height&quot;:587.5265258789062,&quot;left&quot;:106.97181652159198,&quot;top&quot;:140.20118587944452,&quot;width&quot;:1229.92818347840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64"/>
  <p:tag name="KSO_WM_DIAGRAM_VERSION" val="3"/>
  <p:tag name="KSO_WM_DIAGRAM_COLOR_TRICK" val="1"/>
  <p:tag name="KSO_WM_DIAGRAM_COLOR_TEXT_CAN_REMOVE" val="n"/>
  <p:tag name="KSO_WM_UNIT_TEXT_FILL_FORE_SCHEMECOLOR_INDEX" val="1"/>
  <p:tag name="KSO_WM_UNIT_TEXT_FILL_TYPE" val="1"/>
  <p:tag name="KSO_WM_UNIT_PRESET_TEXT" val="单击此处添加具体内容，简明扼要地阐述您的观点。根据需要可酌情增减文字，以便观者准确地理解您传达的思想。"/>
  <p:tag name="KSO_WM_UNIT_ID" val="diagram20233229_3*l_h_f*1_1_1"/>
  <p:tag name="KSO_WM_UNIT_INDEX" val="1_1_1"/>
  <p:tag name="KSO_WM_DIAGRAM_GROUP_CODE" val="l1-1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#wm#"/>
  <p:tag name="KSO_WM_TEMPLATE_CATEGORY" val="custom"/>
  <p:tag name="KSO_WM_TEMPLATE_MASTER_TYPE" val="0"/>
  <p:tag name="KSO_WM_TEMPLATE_COLOR_TYPE" val="0"/>
  <p:tag name="KSO_WM_DIAGRAM_GROUP_CODE" val="l1-1"/>
  <p:tag name="KSO_WM_SLIDE_DIAGTYPE" val="l"/>
  <p:tag name="KSO_WM_SLIDE_LAYOUT" val="a_l"/>
  <p:tag name="KSO_WM_SLIDE_LAYOUT_CNT" val="1_1"/>
  <p:tag name="KSO_WM_SLIDE_TYPE" val="text"/>
  <p:tag name="KSO_WM_SLIDE_SUBTYPE" val="diag"/>
  <p:tag name="KSO_WM_SLIDE_SIZE" val="557.569*365.829"/>
  <p:tag name="KSO_WM_SLIDE_POSITION" val="339.587*102.95"/>
  <p:tag name="KSO_WM_TEMPLATE_INDEX" val="20233230"/>
  <p:tag name="KSO_WM_TEMPLATE_SUBCATEGORY" val="0"/>
  <p:tag name="KSO_WM_SLIDE_INDEX" val="1"/>
  <p:tag name="KSO_WM_TAG_VERSION" val="3.0"/>
  <p:tag name="KSO_WM_SLIDE_ID" val="custom20233230_1"/>
  <p:tag name="KSO_WM_SLIDE_ITEM_CNT" val="4"/>
</p:tagLst>
</file>

<file path=ppt/tags/tag3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063_4*a*1"/>
  <p:tag name="KSO_WM_TEMPLATE_CATEGORY" val="diagram"/>
  <p:tag name="KSO_WM_TEMPLATE_INDEX" val="20231063"/>
  <p:tag name="KSO_WM_UNIT_LAYERLEVEL" val="1"/>
  <p:tag name="KSO_WM_TAG_VERSION" val="3.0"/>
  <p:tag name="KSO_WM_BEAUTIFY_FLAG" val="#wm#"/>
  <p:tag name="KSO_WM_DIAGRAM_GROUP_CODE" val="m1-1"/>
  <p:tag name="KSO_WM_UNIT_PRESET_TEXT" val="单击此处添加标题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"/>
</p:tagLst>
</file>

<file path=ppt/tags/tag329.xml><?xml version="1.0" encoding="utf-8"?>
<p:tagLst xmlns:p="http://schemas.openxmlformats.org/presentationml/2006/main">
  <p:tag name="KSO_WM_BEAUTIFY_FLAG" val=""/>
</p:tagLst>
</file>

<file path=ppt/tags/tag330.xml><?xml version="1.0" encoding="utf-8"?>
<p:tagLst xmlns:p="http://schemas.openxmlformats.org/presentationml/2006/main">
  <p:tag name="KSO_WM_SLIDE_ID" val="diagram20231063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1063"/>
  <p:tag name="KSO_WM_SLIDE_TYPE" val="text"/>
  <p:tag name="KSO_WM_SLIDE_SUBTYPE" val="diag"/>
  <p:tag name="KSO_WM_SLIDE_SIZE" val="791.05*222.95"/>
  <p:tag name="KSO_WM_SLIDE_POSITION" val="91.45*207.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063_4*a*1"/>
  <p:tag name="KSO_WM_TEMPLATE_CATEGORY" val="diagram"/>
  <p:tag name="KSO_WM_TEMPLATE_INDEX" val="20231063"/>
  <p:tag name="KSO_WM_UNIT_LAYERLEVEL" val="1"/>
  <p:tag name="KSO_WM_TAG_VERSION" val="3.0"/>
  <p:tag name="KSO_WM_BEAUTIFY_FLAG" val="#wm#"/>
  <p:tag name="KSO_WM_DIAGRAM_GROUP_CODE" val="m1-1"/>
  <p:tag name="KSO_WM_UNIT_PRESET_TEXT" val="单击此处添加标题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SLIDE_ID" val="diagram20231063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1063"/>
  <p:tag name="KSO_WM_SLIDE_TYPE" val="text"/>
  <p:tag name="KSO_WM_SLIDE_SUBTYPE" val="diag"/>
  <p:tag name="KSO_WM_SLIDE_SIZE" val="791.05*222.95"/>
  <p:tag name="KSO_WM_SLIDE_POSITION" val="91.45*207.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3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063_4*a*1"/>
  <p:tag name="KSO_WM_TEMPLATE_CATEGORY" val="diagram"/>
  <p:tag name="KSO_WM_TEMPLATE_INDEX" val="20231063"/>
  <p:tag name="KSO_WM_UNIT_LAYERLEVEL" val="1"/>
  <p:tag name="KSO_WM_TAG_VERSION" val="3.0"/>
  <p:tag name="KSO_WM_BEAUTIFY_FLAG" val="#wm#"/>
  <p:tag name="KSO_WM_DIAGRAM_GROUP_CODE" val="m1-1"/>
  <p:tag name="KSO_WM_UNIT_PRESET_TEXT" val="单击此处添加标题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"/>
</p:tagLst>
</file>

<file path=ppt/tags/tag348.xml><?xml version="1.0" encoding="utf-8"?>
<p:tagLst xmlns:p="http://schemas.openxmlformats.org/presentationml/2006/main">
  <p:tag name="KSO_WM_SLIDE_ID" val="diagram20231063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1063"/>
  <p:tag name="KSO_WM_SLIDE_TYPE" val="text"/>
  <p:tag name="KSO_WM_SLIDE_SUBTYPE" val="diag"/>
  <p:tag name="KSO_WM_SLIDE_SIZE" val="791.05*222.95"/>
  <p:tag name="KSO_WM_SLIDE_POSITION" val="91.45*207.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34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063_4*a*1"/>
  <p:tag name="KSO_WM_TEMPLATE_CATEGORY" val="diagram"/>
  <p:tag name="KSO_WM_TEMPLATE_INDEX" val="20231063"/>
  <p:tag name="KSO_WM_UNIT_LAYERLEVEL" val="1"/>
  <p:tag name="KSO_WM_TAG_VERSION" val="3.0"/>
  <p:tag name="KSO_WM_BEAUTIFY_FLAG" val="#wm#"/>
  <p:tag name="KSO_WM_DIAGRAM_GROUP_CODE" val="m1-1"/>
  <p:tag name="KSO_WM_UNIT_PRESET_TEXT" val="单击此处添加标题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BEAUTIFY_FLAG" val="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"/>
</p:tagLst>
</file>

<file path=ppt/tags/tag354.xml><?xml version="1.0" encoding="utf-8"?>
<p:tagLst xmlns:p="http://schemas.openxmlformats.org/presentationml/2006/main">
  <p:tag name="KSO_WM_SLIDE_ID" val="diagram20231063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1063"/>
  <p:tag name="KSO_WM_SLIDE_TYPE" val="text"/>
  <p:tag name="KSO_WM_SLIDE_SUBTYPE" val="diag"/>
  <p:tag name="KSO_WM_SLIDE_SIZE" val="791.05*222.95"/>
  <p:tag name="KSO_WM_SLIDE_POSITION" val="91.45*207.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35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063_4*a*1"/>
  <p:tag name="KSO_WM_TEMPLATE_CATEGORY" val="diagram"/>
  <p:tag name="KSO_WM_TEMPLATE_INDEX" val="20231063"/>
  <p:tag name="KSO_WM_UNIT_LAYERLEVEL" val="1"/>
  <p:tag name="KSO_WM_TAG_VERSION" val="3.0"/>
  <p:tag name="KSO_WM_BEAUTIFY_FLAG" val="#wm#"/>
  <p:tag name="KSO_WM_DIAGRAM_GROUP_CODE" val="m1-1"/>
  <p:tag name="KSO_WM_UNIT_PRESET_TEXT" val="单击此处添加标题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"/>
</p:tagLst>
</file>

<file path=ppt/tags/tag360.xml><?xml version="1.0" encoding="utf-8"?>
<p:tagLst xmlns:p="http://schemas.openxmlformats.org/presentationml/2006/main">
  <p:tag name="KSO_WM_SLIDE_ID" val="diagram20231063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1063"/>
  <p:tag name="KSO_WM_SLIDE_TYPE" val="text"/>
  <p:tag name="KSO_WM_SLIDE_SUBTYPE" val="diag"/>
  <p:tag name="KSO_WM_SLIDE_SIZE" val="791.05*222.95"/>
  <p:tag name="KSO_WM_SLIDE_POSITION" val="91.45*207.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36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063_4*a*1"/>
  <p:tag name="KSO_WM_TEMPLATE_CATEGORY" val="diagram"/>
  <p:tag name="KSO_WM_TEMPLATE_INDEX" val="20231063"/>
  <p:tag name="KSO_WM_UNIT_LAYERLEVEL" val="1"/>
  <p:tag name="KSO_WM_TAG_VERSION" val="3.0"/>
  <p:tag name="KSO_WM_BEAUTIFY_FLAG" val="#wm#"/>
  <p:tag name="KSO_WM_DIAGRAM_GROUP_CODE" val="m1-1"/>
  <p:tag name="KSO_WM_UNIT_PRESET_TEXT" val="单击此处添加标题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"/>
</p:tagLst>
</file>

<file path=ppt/tags/tag366.xml><?xml version="1.0" encoding="utf-8"?>
<p:tagLst xmlns:p="http://schemas.openxmlformats.org/presentationml/2006/main">
  <p:tag name="KSO_WM_SLIDE_ID" val="diagram20231063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1063"/>
  <p:tag name="KSO_WM_SLIDE_TYPE" val="text"/>
  <p:tag name="KSO_WM_SLIDE_SUBTYPE" val="diag"/>
  <p:tag name="KSO_WM_SLIDE_SIZE" val="791.05*222.95"/>
  <p:tag name="KSO_WM_SLIDE_POSITION" val="91.45*207.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a*1"/>
  <p:tag name="KSO_WM_TEMPLATE_CATEGORY" val="diagram"/>
  <p:tag name="KSO_WM_TEMPLATE_INDEX" val="2023691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DIAGRAM_GROUP_CODE" val="m1-1"/>
  <p:tag name="KSO_WM_UNIT_TYPE" val="a"/>
  <p:tag name="KSO_WM_UNIT_INDEX" val="1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0"/>
</p:tagLst>
</file>

<file path=ppt/tags/tag3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i*1_1"/>
  <p:tag name="KSO_WM_TEMPLATE_CATEGORY" val="diagram"/>
  <p:tag name="KSO_WM_TEMPLATE_INDEX" val="2023691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1,&quot;transparency&quot;:0.6000000238418579},{&quot;brightness&quot;:0,&quot;colorType&quot;:1,&quot;foreColorIndex&quot;:5,&quot;pos&quot;:0.4699999988079071,&quot;transparency&quot;:0.800000011920929},{&quot;brightness&quot;:0,&quot;colorType&quot;:1,&quot;foreColorIndex&quot;:5,&quot;pos&quot;:0,&quot;transparency&quot;:1}],&quot;type&quot;:3},&quot;glow&quot;:{&quot;colorType&quot;:0},&quot;line&quot;:{&quot;gradient&quot;:[{&quot;brightness&quot;:0,&quot;colorType&quot;:1,&quot;foreColorIndex&quot;:5,&quot;pos&quot;:0.6800000071525574,&quot;transparency&quot;:0},{&quot;brightness&quot;:0,&quot;colorType&quot;:1,&quot;foreColorIndex&quot;:5,&quot;pos&quot;:0.33000001311302185,&quot;transparency&quot;:0.6000000238418579},{&quot;brightness&quot;:0,&quot;colorType&quot;:1,&quot;foreColorIndex&quot;:5,&quot;pos&quot;:0,&quot;transparency&quot;:1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USESOURCEFORMAT_APPLY" val="0"/>
</p:tagLst>
</file>

<file path=ppt/tags/tag3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2_2"/>
  <p:tag name="KSO_WM_UNIT_ID" val="diagram20236918_4*m_h_i*1_2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3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2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2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7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6918_4*m_h_a*1_2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3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3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4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4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37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6918_4*m_h_a*1_3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3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3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2"/>
  <p:tag name="KSO_WM_UNIT_ID" val="diagram20236918_4*m_h_i*1_3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4_2"/>
  <p:tag name="KSO_WM_UNIT_ID" val="diagram20236918_4*m_h_i*1_4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37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4_1"/>
  <p:tag name="KSO_WM_UNIT_ID" val="diagram20236918_4*m_h_a*1_4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4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4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2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2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5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5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1_1"/>
  <p:tag name="KSO_WM_UNIT_ID" val="diagram20236918_4*m_h_i*1_1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1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1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8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6918_4*m_h_a*1_1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5_2"/>
  <p:tag name="KSO_WM_UNIT_ID" val="diagram20236918_4*m_h_i*1_5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38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5_1"/>
  <p:tag name="KSO_WM_UNIT_ID" val="diagram20236918_4*m_h_a*1_5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5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5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2.6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88.xml><?xml version="1.0" encoding="utf-8"?>
<p:tagLst xmlns:p="http://schemas.openxmlformats.org/presentationml/2006/main">
  <p:tag name="KSO_WM_BEAUTIFY_FLAG" val=""/>
</p:tagLst>
</file>

<file path=ppt/tags/tag389.xml><?xml version="1.0" encoding="utf-8"?>
<p:tagLst xmlns:p="http://schemas.openxmlformats.org/presentationml/2006/main">
  <p:tag name="KSO_WM_SLIDE_ID" val="diagram20236918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3128"/>
  <p:tag name="KSO_WM_SLIDE_LAYOUT" val="a_m"/>
  <p:tag name="KSO_WM_SLIDE_LAYOUT_CNT" val="1_1"/>
  <p:tag name="KSO_WM_SLIDE_TYPE" val="text"/>
  <p:tag name="KSO_WM_SLIDE_SUBTYPE" val="diag"/>
  <p:tag name="KSO_WM_SLIDE_SIZE" val="863.7*357.819"/>
  <p:tag name="KSO_WM_SLIDE_POSITION" val="47.9*104.6"/>
  <p:tag name="KSO_WM_DIAGRAM_GROUP_CODE" val="m1-1"/>
  <p:tag name="KSO_WM_SLIDE_DIAGTYPE" val="m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i*1_1"/>
  <p:tag name="KSO_WM_TEMPLATE_CATEGORY" val="diagram"/>
  <p:tag name="KSO_WM_TEMPLATE_INDEX" val="2023691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1,&quot;transparency&quot;:0.6000000238418579},{&quot;brightness&quot;:0,&quot;colorType&quot;:1,&quot;foreColorIndex&quot;:5,&quot;pos&quot;:0.4699999988079071,&quot;transparency&quot;:0.800000011920929},{&quot;brightness&quot;:0,&quot;colorType&quot;:1,&quot;foreColorIndex&quot;:5,&quot;pos&quot;:0,&quot;transparency&quot;:1}],&quot;type&quot;:3},&quot;glow&quot;:{&quot;colorType&quot;:0},&quot;line&quot;:{&quot;gradient&quot;:[{&quot;brightness&quot;:0,&quot;colorType&quot;:1,&quot;foreColorIndex&quot;:5,&quot;pos&quot;:0.6800000071525574,&quot;transparency&quot;:0},{&quot;brightness&quot;:0,&quot;colorType&quot;:1,&quot;foreColorIndex&quot;:5,&quot;pos&quot;:0.33000001311302185,&quot;transparency&quot;:0.6000000238418579},{&quot;brightness&quot;:0,&quot;colorType&quot;:1,&quot;foreColorIndex&quot;:5,&quot;pos&quot;:0,&quot;transparency&quot;:1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USESOURCEFORMAT_APPLY" val="0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2_2"/>
  <p:tag name="KSO_WM_UNIT_ID" val="diagram20236918_4*m_h_i*1_2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2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2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6918_4*m_h_a*1_2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3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3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4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4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3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6918_4*m_h_a*1_3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3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3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2"/>
  <p:tag name="KSO_WM_UNIT_ID" val="diagram20236918_4*m_h_i*1_3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4_2"/>
  <p:tag name="KSO_WM_UNIT_ID" val="diagram20236918_4*m_h_i*1_4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40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4_1"/>
  <p:tag name="KSO_WM_UNIT_ID" val="diagram20236918_4*m_h_a*1_4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4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4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2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2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i*1_5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5_1"/>
  <p:tag name="KSO_WM_DIAGRAM_VERSION" val="3"/>
  <p:tag name="KSO_WM_DIAGRAM_COLOR_TRICK" val="1"/>
  <p:tag name="KSO_WM_DIAGRAM_COLOR_TEXT_CAN_REMOVE" val="n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0,&quot;transparency&quot;:1},{&quot;brightness&quot;:0,&quot;colorType&quot;:1,&quot;foreColorIndex&quot;:5,&quot;pos&quot;:0.5,&quot;transparency&quot;:0.6000000238418579},{&quot;brightness&quot;:0,&quot;colorType&quot;:1,&quot;foreColorIndex&quot;:5,&quot;pos&quot;:1,&quot;transparency&quot;:1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UNIT_USESOURCEFORMAT_APPLY" val="0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1_1"/>
  <p:tag name="KSO_WM_UNIT_ID" val="diagram20236918_4*m_h_i*1_1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1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1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40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6918_4*m_h_a*1_1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5_2"/>
  <p:tag name="KSO_WM_UNIT_ID" val="diagram20236918_4*m_h_i*1_5_2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UNIT_TEXT_FILL_TYPE" val="1"/>
  <p:tag name="KSO_WM_DIAGRAM_GROUP_CODE" val="m1-1"/>
  <p:tag name="KSO_WM_DIAGRAM_VERSION" val="3"/>
  <p:tag name="KSO_WM_DIAGRAM_COLOR_TRICK" val="1"/>
  <p:tag name="KSO_WM_DIAGRAM_COLOR_TEXT_CAN_REMOVE" val="n"/>
  <p:tag name="KSO_WM_UNIT_FILL_TYPE" val="3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1,&quot;foreColorIndex&quot;:5,&quot;pos&quot;:0,&quot;transparency&quot;:0},{&quot;brightness&quot;:0.6000000238418579,&quot;colorType&quot;:1,&quot;foreColorIndex&quot;:5,&quot;pos&quot;:0.6299999952316284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.20000000298023224},&quot;type&quot;:1},&quot;glow&quot;:{&quot;colorType&quot;:0},&quot;line&quot;:{&quot;type&quot;:0},&quot;shadow&quot;:{&quot;brightness&quot;:-0.2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SHADOW_SCHEMECOLOR_INDEX" val="5"/>
  <p:tag name="KSO_WM_UNIT_TEXT_SHADOW_SCHEMECOLOR_INDEX" val="5"/>
  <p:tag name="KSO_WM_UNIT_USESOURCEFORMAT_APPLY" val="0"/>
</p:tagLst>
</file>

<file path=ppt/tags/tag40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5_1"/>
  <p:tag name="KSO_WM_UNIT_ID" val="diagram20236918_4*m_h_a*1_5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TEXT_FILL_FORE_SCHEMECOLOR_INDEX_BRIGHTNESS" val="0.15"/>
  <p:tag name="KSO_WM_DIAGRAM_GROUP_CODE" val="m1-1"/>
  <p:tag name="KSO_WM_DIAGRAM_VERSION" val="3"/>
  <p:tag name="KSO_WM_DIAGRAM_COLOR_TRICK" val="1"/>
  <p:tag name="KSO_WM_DIAGRAM_COLOR_TEXT_CAN_REMOVE" val="n"/>
  <p:tag name="KSO_WM_UNIT_PRESET_TEXT" val="添加标题"/>
  <p:tag name="KSO_WM_UNIT_FILL_TYPE" val="3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gradient&quot;:[{&quot;brightness&quot;:0,&quot;colorType&quot;:2,&quot;pos&quot;:0.23000000417232513,&quot;rgb&quot;:&quot;#ffffff&quot;,&quot;transparency&quot;:0},{&quot;brightness&quot;:0.800000011920929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6918_4*m_h_f*1_5_1"/>
  <p:tag name="KSO_WM_TEMPLATE_CATEGORY" val="diagram"/>
  <p:tag name="KSO_WM_TEMPLATE_INDEX" val="20236918"/>
  <p:tag name="KSO_WM_UNIT_LAYERLEVEL" val="1_1_1"/>
  <p:tag name="KSO_WM_TAG_VERSION" val="3.0"/>
  <p:tag name="KSO_WM_BEAUTIFY_FLAG" val="#wm#"/>
  <p:tag name="KSO_WM_UNIT_SUBTYPE" val="a"/>
  <p:tag name="KSO_WM_UNIT_NOCLEAR" val="0"/>
  <p:tag name="KSO_WM_DIAGRAM_GROUP_CODE" val="m1-1"/>
  <p:tag name="KSO_WM_UNIT_TYPE" val="m_h_f"/>
  <p:tag name="KSO_WM_UNIT_INDEX" val="1_5_1"/>
  <p:tag name="KSO_WM_DIAGRAM_VERSION" val="3"/>
  <p:tag name="KSO_WM_DIAGRAM_COLOR_TRICK" val="1"/>
  <p:tag name="KSO_WM_DIAGRAM_COLOR_TEXT_CAN_REMOVE" val="n"/>
  <p:tag name="KSO_WM_UNIT_PRESET_TEXT" val="单击此处添加文本，简明扼要地阐述观点。"/>
  <p:tag name="KSO_WM_UNIT_TEXT_FILL_FORE_SCHEMECOLOR_INDEX" val="1"/>
  <p:tag name="KSO_WM_UNIT_TEXT_FILL_TYPE" val="1"/>
  <p:tag name="KSO_WM_DIAGRAM_MAX_ITEMCNT" val="5"/>
  <p:tag name="KSO_WM_DIAGRAM_MIN_ITEMCNT" val="2"/>
  <p:tag name="KSO_WM_DIAGRAM_VIRTUALLY_FRAME" val="{&quot;height&quot;:691.55,&quot;left&quot;:100.09999389648438,&quot;top&quot;:98.6,&quot;width&quot;:1249.700006103515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USESOURCEFORMAT_APPLY" val="0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SLIDE_ID" val="diagram20236918_4"/>
  <p:tag name="KSO_WM_TEMPLATE_SUBCATEGORY" val="0"/>
  <p:tag name="KSO_WM_TEMPLATE_MASTER_TYPE" val="0"/>
  <p:tag name="KSO_WM_TEMPLATE_COLOR_TYPE" val="0"/>
  <p:tag name="KSO_WM_SLIDE_ITEM_CNT" val="5"/>
  <p:tag name="KSO_WM_SLIDE_INDEX" val="4"/>
  <p:tag name="KSO_WM_TAG_VERSION" val="3.0"/>
  <p:tag name="KSO_WM_BEAUTIFY_FLAG" val="#wm#"/>
  <p:tag name="KSO_WM_TEMPLATE_CATEGORY" val="diagram"/>
  <p:tag name="KSO_WM_TEMPLATE_INDEX" val="20233128"/>
  <p:tag name="KSO_WM_SLIDE_LAYOUT" val="a_m"/>
  <p:tag name="KSO_WM_SLIDE_LAYOUT_CNT" val="1_1"/>
  <p:tag name="KSO_WM_SLIDE_TYPE" val="text"/>
  <p:tag name="KSO_WM_SLIDE_SUBTYPE" val="diag"/>
  <p:tag name="KSO_WM_SLIDE_SIZE" val="863.7*357.819"/>
  <p:tag name="KSO_WM_SLIDE_POSITION" val="47.9*104.6"/>
  <p:tag name="KSO_WM_DIAGRAM_GROUP_CODE" val="m1-1"/>
  <p:tag name="KSO_WM_SLIDE_DIAGTYPE" val="m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a*1"/>
  <p:tag name="KSO_WM_TEMPLATE_CATEGORY" val="diagram"/>
  <p:tag name="KSO_WM_TEMPLATE_INDEX" val="20231408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NOCLEAR" val="0"/>
  <p:tag name="KSO_WM_UNIT_VALUE" val="30"/>
  <p:tag name="KSO_WM_UNIT_TYPE" val="a"/>
  <p:tag name="KSO_WM_UNIT_INDEX" val="1"/>
  <p:tag name="KSO_WM_DIAGRAM_GROUP_CODE" val="m1-1"/>
  <p:tag name="KSO_WM_UNIT_PRESET_TEXT" val="单击此处添加标题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i*1_1"/>
  <p:tag name="KSO_WM_TEMPLATE_CATEGORY" val="diagram"/>
  <p:tag name="KSO_WM_TEMPLATE_INDEX" val="2023140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i*1_2"/>
  <p:tag name="KSO_WM_TEMPLATE_CATEGORY" val="diagram"/>
  <p:tag name="KSO_WM_TEMPLATE_INDEX" val="2023140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2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</p:tagLst>
</file>

<file path=ppt/tags/tag41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_1"/>
  <p:tag name="KSO_WM_UNIT_ID" val="diagram20231408_8*m_h_f*1_1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1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1408_8*m_h_a*1_1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10_1"/>
  <p:tag name="KSO_WM_UNIT_ID" val="diagram20231408_8*m_h_f*1_10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0_1"/>
  <p:tag name="KSO_WM_UNIT_ID" val="diagram20231408_8*m_h_a*1_10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1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2_1"/>
  <p:tag name="KSO_WM_UNIT_ID" val="diagram20231408_8*m_h_f*1_2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1408_8*m_h_a*1_2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9_1"/>
  <p:tag name="KSO_WM_UNIT_ID" val="diagram20231408_8*m_h_f*1_9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9_1"/>
  <p:tag name="KSO_WM_UNIT_ID" val="diagram20231408_8*m_h_a*1_9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2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3_1"/>
  <p:tag name="KSO_WM_UNIT_ID" val="diagram20231408_8*m_h_f*1_3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2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3_1"/>
  <p:tag name="KSO_WM_UNIT_ID" val="diagram20231408_8*m_h_a*1_3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2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8_1"/>
  <p:tag name="KSO_WM_UNIT_ID" val="diagram20231408_8*m_h_f*1_8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8_1"/>
  <p:tag name="KSO_WM_UNIT_ID" val="diagram20231408_8*m_h_a*1_8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2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4_1"/>
  <p:tag name="KSO_WM_UNIT_ID" val="diagram20231408_8*m_h_f*1_4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2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4_1"/>
  <p:tag name="KSO_WM_UNIT_ID" val="diagram20231408_8*m_h_a*1_4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2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7_1"/>
  <p:tag name="KSO_WM_UNIT_ID" val="diagram20231408_8*m_h_f*1_7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7_1"/>
  <p:tag name="KSO_WM_UNIT_ID" val="diagram20231408_8*m_h_a*1_7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4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5*85"/>
  <p:tag name="KSO_WM_DIAGRAM_GROUP_CODE" val="m1-1"/>
  <p:tag name="KSO_WM_UNIT_TYPE" val="m_h_x"/>
  <p:tag name="KSO_WM_UNIT_INDEX" val="1_4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3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72*80"/>
  <p:tag name="KSO_WM_DIAGRAM_GROUP_CODE" val="m1-1"/>
  <p:tag name="KSO_WM_UNIT_TYPE" val="m_h_x"/>
  <p:tag name="KSO_WM_UNIT_INDEX" val="1_3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3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5_1"/>
  <p:tag name="KSO_WM_UNIT_ID" val="diagram20231408_8*m_h_f*1_5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3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5_1"/>
  <p:tag name="KSO_WM_UNIT_ID" val="diagram20231408_8*m_h_a*1_5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3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UNIT_INDEX" val="1_6_1"/>
  <p:tag name="KSO_WM_UNIT_ID" val="diagram20231408_8*m_h_f*1_6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输入你的项正文，请阐述观点"/>
  <p:tag name="KSO_WM_UNIT_TEXT_FILL_FORE_SCHEMECOLOR_INDEX" val="1"/>
  <p:tag name="KSO_WM_UNIT_TEXT_FILL_TYPE" val="1"/>
</p:tagLst>
</file>

<file path=ppt/tags/tag43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6_1"/>
  <p:tag name="KSO_WM_UNIT_ID" val="diagram20231408_8*m_h_a*1_6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i*1_3"/>
  <p:tag name="KSO_WM_TEMPLATE_CATEGORY" val="diagram"/>
  <p:tag name="KSO_WM_TEMPLATE_INDEX" val="20231408"/>
  <p:tag name="KSO_WM_UNIT_LAYERLEVEL" val="1_1"/>
  <p:tag name="KSO_WM_TAG_VERSION" val="3.0"/>
  <p:tag name="KSO_WM_BEAUTIFY_FLAG" val="#wm#"/>
  <p:tag name="KSO_WM_DIAGRAM_GROUP_CODE" val="m1-1"/>
  <p:tag name="KSO_WM_UNIT_TYPE" val="m_i"/>
  <p:tag name="KSO_WM_UNIT_INDEX" val="1_3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8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8*97"/>
  <p:tag name="KSO_WM_DIAGRAM_GROUP_CODE" val="m1-1"/>
  <p:tag name="KSO_WM_UNIT_TYPE" val="m_h_x"/>
  <p:tag name="KSO_WM_UNIT_INDEX" val="1_8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9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5*87"/>
  <p:tag name="KSO_WM_DIAGRAM_GROUP_CODE" val="m1-1"/>
  <p:tag name="KSO_WM_UNIT_TYPE" val="m_h_x"/>
  <p:tag name="KSO_WM_UNIT_INDEX" val="1_9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2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4*84"/>
  <p:tag name="KSO_WM_DIAGRAM_GROUP_CODE" val="m1-1"/>
  <p:tag name="KSO_WM_UNIT_TYPE" val="m_h_x"/>
  <p:tag name="KSO_WM_UNIT_INDEX" val="1_2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1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78*84"/>
  <p:tag name="KSO_WM_DIAGRAM_GROUP_CODE" val="m1-1"/>
  <p:tag name="KSO_WM_UNIT_TYPE" val="m_h_x"/>
  <p:tag name="KSO_WM_UNIT_INDEX" val="1_1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5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4*84"/>
  <p:tag name="KSO_WM_DIAGRAM_GROUP_CODE" val="m1-1"/>
  <p:tag name="KSO_WM_UNIT_TYPE" val="m_h_x"/>
  <p:tag name="KSO_WM_UNIT_INDEX" val="1_5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7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6*98"/>
  <p:tag name="KSO_WM_DIAGRAM_GROUP_CODE" val="m1-1"/>
  <p:tag name="KSO_WM_UNIT_TYPE" val="m_h_x"/>
  <p:tag name="KSO_WM_UNIT_INDEX" val="1_7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6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6*96"/>
  <p:tag name="KSO_WM_DIAGRAM_GROUP_CODE" val="m1-1"/>
  <p:tag name="KSO_WM_UNIT_TYPE" val="m_h_x"/>
  <p:tag name="KSO_WM_UNIT_INDEX" val="1_6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x*1_10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UNIT_VALUE" val="84*84"/>
  <p:tag name="KSO_WM_DIAGRAM_GROUP_CODE" val="m1-1"/>
  <p:tag name="KSO_WM_UNIT_TYPE" val="m_h_x"/>
  <p:tag name="KSO_WM_UNIT_INDEX" val="1_10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799999952316284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1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1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2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2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3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3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4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4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5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5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10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10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9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9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8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8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7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7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408_8*m_h_i*1_6_1"/>
  <p:tag name="KSO_WM_TEMPLATE_CATEGORY" val="diagram"/>
  <p:tag name="KSO_WM_TEMPLATE_INDEX" val="20231408"/>
  <p:tag name="KSO_WM_UNIT_LAYERLEVEL" val="1_1_1"/>
  <p:tag name="KSO_WM_TAG_VERSION" val="3.0"/>
  <p:tag name="KSO_WM_BEAUTIFY_FLAG" val="#wm#"/>
  <p:tag name="KSO_WM_DIAGRAM_GROUP_CODE" val="m1-1"/>
  <p:tag name="KSO_WM_UNIT_TYPE" val="m_h_i"/>
  <p:tag name="KSO_WM_UNIT_INDEX" val="1_6_1"/>
  <p:tag name="KSO_WM_DIAGRAM_VERSION" val="3"/>
  <p:tag name="KSO_WM_DIAGRAM_COLOR_TRICK" val="1"/>
  <p:tag name="KSO_WM_DIAGRAM_COLOR_TEXT_CAN_REMOVE" val="n"/>
  <p:tag name="KSO_WM_DIAGRAM_MAX_ITEMCNT" val="10"/>
  <p:tag name="KSO_WM_DIAGRAM_MIN_ITEMCNT" val="3"/>
  <p:tag name="KSO_WM_DIAGRAM_VIRTUALLY_FRAME" val="{&quot;height&quot;:523.8712524414062,&quot;left&quot;:163.62661417322835,&quot;top&quot;:188.15098795252524,&quot;width&quot;:1098.7967716535447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9900000095367432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</p:tagLst>
</file>

<file path=ppt/tags/tag456.xml><?xml version="1.0" encoding="utf-8"?>
<p:tagLst xmlns:p="http://schemas.openxmlformats.org/presentationml/2006/main">
  <p:tag name="KSO_WM_SLIDE_ID" val="diagram20231408_8"/>
  <p:tag name="KSO_WM_TEMPLATE_SUBCATEGORY" val="0"/>
  <p:tag name="KSO_WM_TEMPLATE_MASTER_TYPE" val="0"/>
  <p:tag name="KSO_WM_TEMPLATE_COLOR_TYPE" val="0"/>
  <p:tag name="KSO_WM_SLIDE_ITEM_CNT" val="10"/>
  <p:tag name="KSO_WM_SLIDE_INDEX" val="8"/>
  <p:tag name="KSO_WM_TAG_VERSION" val="3.0"/>
  <p:tag name="KSO_WM_BEAUTIFY_FLAG" val="#wm#"/>
  <p:tag name="KSO_WM_TEMPLATE_CATEGORY" val="diagram"/>
  <p:tag name="KSO_WM_TEMPLATE_INDEX" val="20231408"/>
  <p:tag name="KSO_WM_SLIDE_TYPE" val="text"/>
  <p:tag name="KSO_WM_SLIDE_SUBTYPE" val="diag"/>
  <p:tag name="KSO_WM_SLIDE_SIZE" val="832.074*322.016"/>
  <p:tag name="KSO_WM_SLIDE_POSITION" val="67.9495*170.079"/>
  <p:tag name="KSO_WM_SLIDE_LAYOUT" val="a_m"/>
  <p:tag name="KSO_WM_SLIDE_LAYOUT_CNT" val="1_1"/>
  <p:tag name="KSO_WM_SPECIAL_SOURCE" val="bdnull"/>
  <p:tag name="KSO_WM_DIAGRAM_GROUP_CODE" val="m1-1"/>
  <p:tag name="KSO_WM_SLIDE_DIAGTYPE" val="m"/>
</p:tagLst>
</file>

<file path=ppt/tags/tag457.xml><?xml version="1.0" encoding="utf-8"?>
<p:tagLst xmlns:p="http://schemas.openxmlformats.org/presentationml/2006/main">
  <p:tag name="KSO_WM_BEAUTIFY_FLAG" val="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3253_1*a*1"/>
  <p:tag name="KSO_WM_TEMPLATE_CATEGORY" val="diagram"/>
  <p:tag name="KSO_WM_TEMPLATE_INDEX" val="20233253"/>
  <p:tag name="KSO_WM_UNIT_LAYERLEVEL" val="1"/>
  <p:tag name="KSO_WM_TAG_VERSION" val="3.0"/>
  <p:tag name="KSO_WM_BEAUTIFY_FLAG" val="#wm#"/>
  <p:tag name="KSO_WM_UNIT_VALUE" val="29"/>
  <p:tag name="KSO_WM_UNIT_PRESET_TEXT" val="单击此处添加标题"/>
  <p:tag name="KSO_WM_UNIT_TEXT_TYPE" val="1"/>
  <p:tag name="KSO_WM_UNIT_TEXT_FILL_FORE_SCHEMECOLOR_INDEX" val="13"/>
  <p:tag name="KSO_WM_UNIT_TEXT_FILL_TYPE" val="1"/>
  <p:tag name="KSO_WM_UNIT_USESOURCEFORMAT_APPLY" val="0"/>
</p:tagLst>
</file>

<file path=ppt/tags/tag46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3253_1*l_h_i*1_1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637.3089763779528,&quot;left&quot;:97.49999389648437,&quot;top&quot;:106.47543307086612,&quot;width&quot;:1238.650012207031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61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637.3089763779528,&quot;left&quot;:97.49999389648437,&quot;top&quot;:106.47543307086612,&quot;width&quot;:1238.6500122070313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1_1"/>
  <p:tag name="KSO_WM_UNIT_ID" val="diagram20233253_1*l_h_f*1_1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62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3253_1*l_h_i*1_3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637.3089763779528,&quot;left&quot;:97.49999389648437,&quot;top&quot;:106.47543307086612,&quot;width&quot;:1238.650012207031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63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637.3089763779528,&quot;left&quot;:97.49999389648437,&quot;top&quot;:106.47543307086612,&quot;width&quot;:1238.6500122070313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3_1"/>
  <p:tag name="KSO_WM_UNIT_ID" val="diagram20233253_1*l_h_f*1_3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6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33253_1*l_h_i*1_5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637.3089763779528,&quot;left&quot;:97.49999389648437,&quot;top&quot;:106.47543307086612,&quot;width&quot;:1238.650012207031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65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637.3089763779528,&quot;left&quot;:97.49999389648437,&quot;top&quot;:106.47543307086612,&quot;width&quot;:1238.6500122070313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5_1"/>
  <p:tag name="KSO_WM_UNIT_ID" val="diagram20233253_1*l_h_f*1_5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6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3253_1*l_h_i*1_2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637.3089763779528,&quot;left&quot;:97.49999389648437,&quot;top&quot;:106.47543307086612,&quot;width&quot;:1238.650012207031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67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637.3089763779528,&quot;left&quot;:97.49999389648437,&quot;top&quot;:106.47543307086612,&quot;width&quot;:1238.6500122070313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2_1"/>
  <p:tag name="KSO_WM_UNIT_ID" val="diagram20233253_1*l_h_f*1_2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6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3253_1*l_h_i*1_4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637.3089763779528,&quot;left&quot;:97.49999389648437,&quot;top&quot;:106.47543307086612,&quot;width&quot;:1238.650012207031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69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637.3089763779528,&quot;left&quot;:97.49999389648437,&quot;top&quot;:106.47543307086612,&quot;width&quot;:1238.6500122070313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4_1"/>
  <p:tag name="KSO_WM_UNIT_ID" val="diagram20233253_1*l_h_f*1_4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70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33253_1*l_h_i*1_6_1"/>
  <p:tag name="KSO_WM_TEMPLATE_CATEGORY" val="diagram"/>
  <p:tag name="KSO_WM_TEMPLATE_INDEX" val="20233253"/>
  <p:tag name="KSO_WM_UNIT_LAYERLEVEL" val="1_1_1"/>
  <p:tag name="KSO_WM_TAG_VERSION" val="3.0"/>
  <p:tag name="KSO_WM_BEAUTIFY_FLAG" val="#wm#"/>
  <p:tag name="KSO_WM_DIAGRAM_MAX_ITEMCNT" val="6"/>
  <p:tag name="KSO_WM_DIAGRAM_MIN_ITEMCNT" val="6"/>
  <p:tag name="KSO_WM_DIAGRAM_VIRTUALLY_FRAME" val="{&quot;height&quot;:637.3089763779528,&quot;left&quot;:97.49999389648437,&quot;top&quot;:106.47543307086612,&quot;width&quot;:1238.6500122070313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SUBTYPE" val="d"/>
  <p:tag name="KSO_WM_UNIT_FILL_TYPE" val="1"/>
  <p:tag name="KSO_WM_UNIT_FILL_FORE_SCHEMECOLOR_INDEX" val="5"/>
  <p:tag name="KSO_WM_UNIT_FILL_FORE_SCHEMECOLOR_INDEX_BRIGHTNESS" val="0"/>
  <p:tag name="KSO_WM_UNIT_USESOURCEFORMAT_APPLY" val="0"/>
</p:tagLst>
</file>

<file path=ppt/tags/tag471.xml><?xml version="1.0" encoding="utf-8"?>
<p:tagLst xmlns:p="http://schemas.openxmlformats.org/presentationml/2006/main">
  <p:tag name="KSO_WM_DIAGRAM_COLOR_TRICK" val="1"/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BEAUTIFY_FLAG" val="#wm#"/>
  <p:tag name="KSO_WM_DIAGRAM_MAX_ITEMCNT" val="6"/>
  <p:tag name="KSO_WM_DIAGRAM_VIRTUALLY_FRAME" val="{&quot;height&quot;:637.3089763779528,&quot;left&quot;:97.49999389648437,&quot;top&quot;:106.47543307086612,&quot;width&quot;:1238.6500122070313}"/>
  <p:tag name="KSO_WM_UNIT_SUBTYPE" val="a"/>
  <p:tag name="KSO_WM_UNIT_NOCLEAR" val="0"/>
  <p:tag name="KSO_WM_UNIT_VALUE" val="60"/>
  <p:tag name="KSO_WM_UNIT_COMPATIBLE" val="0"/>
  <p:tag name="KSO_WM_UNIT_DIAGRAM_ISREFERUNIT" val="0"/>
  <p:tag name="KSO_WM_UNIT_TYPE" val="l_h_f"/>
  <p:tag name="KSO_WM_UNIT_INDEX" val="1_6_1"/>
  <p:tag name="KSO_WM_UNIT_ID" val="diagram20233253_1*l_h_f*1_6_1"/>
  <p:tag name="KSO_WM_TEMPLATE_INDEX" val="20233253"/>
  <p:tag name="KSO_WM_TAG_VERSION" val="3.0"/>
  <p:tag name="KSO_WM_DIAGRAM_VERSION" val="3"/>
  <p:tag name="KSO_WM_DIAGRAM_COLOR_TEXT_CAN_REMOVE" val="n"/>
  <p:tag name="KSO_WM_DIAGRAM_MIN_ITEMCNT" val="6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，简明扼要地阐述您的观点。根据需要可酌情增减文字，以便观者准确地理解您传达的思想。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  <p:tag name="KSO_WM_UNIT_TEXT_TYPE" val="1"/>
  <p:tag name="KSO_WM_UNIT_USESOURCEFORMAT_APPLY" val="0"/>
</p:tagLst>
</file>

<file path=ppt/tags/tag472.xml><?xml version="1.0" encoding="utf-8"?>
<p:tagLst xmlns:p="http://schemas.openxmlformats.org/presentationml/2006/main">
  <p:tag name="KSO_WM_SLIDE_ID" val="diagram20233253_1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6"/>
  <p:tag name="KSO_WM_SLIDE_INDEX" val="1"/>
  <p:tag name="KSO_WM_SLIDE_SIZE" val="850.45*382.409"/>
  <p:tag name="KSO_WM_SLIDE_POSITION" val="54.75*116.225"/>
  <p:tag name="KSO_WM_DIAGRAM_GROUP_CODE" val="l1-1"/>
  <p:tag name="KSO_WM_SLIDE_DIAGTYPE" val="l"/>
  <p:tag name="KSO_WM_TAG_VERSION" val="3.0"/>
  <p:tag name="KSO_WM_BEAUTIFY_FLAG" val="#wm#"/>
  <p:tag name="KSO_WM_TEMPLATE_CATEGORY" val="diagram"/>
  <p:tag name="KSO_WM_TEMPLATE_INDEX" val="20233253"/>
  <p:tag name="KSO_WM_SLIDE_LAYOUT" val="a_l"/>
  <p:tag name="KSO_WM_SLIDE_LAYOUT_CNT" val="1_1"/>
  <p:tag name="KSO_WM_SPECIAL_SOURCE" val="bdnull"/>
</p:tagLst>
</file>

<file path=ppt/tags/tag4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diagram20231356_4*a*1"/>
  <p:tag name="KSO_WM_TEMPLATE_CATEGORY" val="diagram"/>
  <p:tag name="KSO_WM_TEMPLATE_INDEX" val="20231356"/>
  <p:tag name="KSO_WM_UNIT_LAYERLEVEL" val="1"/>
  <p:tag name="KSO_WM_TAG_VERSION" val="3.0"/>
  <p:tag name="KSO_WM_BEAUTIFY_FLAG" val="#wm#"/>
  <p:tag name="KSO_WM_UNIT_PRESET_TEXT" val="单击此处添加标题"/>
</p:tagLst>
</file>

<file path=ppt/tags/tag474.xml><?xml version="1.0" encoding="utf-8"?>
<p:tagLst xmlns:p="http://schemas.openxmlformats.org/presentationml/2006/main"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DIAGRAM_MAX_ITEMCNT" val="6"/>
  <p:tag name="KSO_WM_DIAGRAM_VIRTUALLY_FRAME" val="{&quot;height&quot;:647.7750030517578,&quot;left&quot;:137.85,&quot;top&quot;:115.82499694824219,&quot;width&quot;:1197.8250122070312}"/>
  <p:tag name="KSO_WM_DIAGRAM_VERSION" val="3"/>
  <p:tag name="KSO_WM_DIAGRAM_COLOR_TEXT_CAN_REMOVE" val="n"/>
  <p:tag name="KSO_WM_BEAUTIFY_FLAG" val="#wm#"/>
  <p:tag name="KSO_WM_UNIT_SUBTYPE" val="a"/>
  <p:tag name="KSO_WM_UNIT_NOCLEAR" val="0"/>
  <p:tag name="KSO_WM_UNIT_COMPATIBLE" val="0"/>
  <p:tag name="KSO_WM_UNIT_DIAGRAM_ISREFERUNIT" val="0"/>
  <p:tag name="KSO_WM_UNIT_TYPE" val="l_h_f"/>
  <p:tag name="KSO_WM_UNIT_INDEX" val="1_1_1"/>
  <p:tag name="KSO_WM_UNIT_ID" val="diagram20231356_4*l_h_f*1_1_1"/>
  <p:tag name="KSO_WM_TEMPLATE_INDEX" val="20231356"/>
  <p:tag name="KSO_WM_TAG_VERSION" val="3.0"/>
  <p:tag name="KSO_WM_DIAGRAM_MIN_ITEMCNT" val="2"/>
  <p:tag name="KSO_WM_UNIT_VALUE" val="42"/>
  <p:tag name="KSO_WM_DIAGRAM_COLOR_TRICK" val="1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PRESET_TEXT" val="单击此处添加文本具体内容，简明扼要地阐述您的观点。根据需要可酌情增减文字，以便观者准确地理解您传达的思想，简明扼要地阐述。"/>
  <p:tag name="KSO_WM_UNIT_LINE_FORE_SCHEMECOLOR_INDEX" val="5"/>
  <p:tag name="KSO_WM_UNIT_TEXT_FILL_FORE_SCHEMECOLOR_INDEX" val="1"/>
  <p:tag name="KSO_WM_UNIT_TEXT_FILL_TYPE" val="1"/>
</p:tagLst>
</file>

<file path=ppt/tags/tag4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diagram20231356_4*l_h_i*1_1_1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647.7750030517578,&quot;left&quot;:137.85,&quot;top&quot;:115.82499694824219,&quot;width&quot;:1197.825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01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476.xml><?xml version="1.0" encoding="utf-8"?>
<p:tagLst xmlns:p="http://schemas.openxmlformats.org/presentationml/2006/main"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DIAGRAM_MAX_ITEMCNT" val="6"/>
  <p:tag name="KSO_WM_DIAGRAM_VIRTUALLY_FRAME" val="{&quot;height&quot;:647.7750030517578,&quot;left&quot;:137.85,&quot;top&quot;:115.82499694824219,&quot;width&quot;:1197.8250122070312}"/>
  <p:tag name="KSO_WM_DIAGRAM_VERSION" val="3"/>
  <p:tag name="KSO_WM_DIAGRAM_COLOR_TEXT_CAN_REMOVE" val="n"/>
  <p:tag name="KSO_WM_BEAUTIFY_FLAG" val="#wm#"/>
  <p:tag name="KSO_WM_UNIT_SUBTYPE" val="a"/>
  <p:tag name="KSO_WM_UNIT_NOCLEAR" val="0"/>
  <p:tag name="KSO_WM_UNIT_COMPATIBLE" val="0"/>
  <p:tag name="KSO_WM_UNIT_DIAGRAM_ISREFERUNIT" val="0"/>
  <p:tag name="KSO_WM_UNIT_TYPE" val="l_h_f"/>
  <p:tag name="KSO_WM_UNIT_INDEX" val="1_2_1"/>
  <p:tag name="KSO_WM_UNIT_ID" val="diagram20231356_4*l_h_f*1_2_1"/>
  <p:tag name="KSO_WM_TEMPLATE_INDEX" val="20231356"/>
  <p:tag name="KSO_WM_TAG_VERSION" val="3.0"/>
  <p:tag name="KSO_WM_DIAGRAM_MIN_ITEMCNT" val="2"/>
  <p:tag name="KSO_WM_UNIT_VALUE" val="42"/>
  <p:tag name="KSO_WM_DIAGRAM_COLOR_TRICK" val="1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PRESET_TEXT" val="单击此处添加文本具体内容，简明扼要地阐述您的观点。根据需要可酌情增减文字，以便观者准确地理解您传达的思想，简明扼要地阐述。"/>
  <p:tag name="KSO_WM_UNIT_LINE_FORE_SCHEMECOLOR_INDEX" val="5"/>
  <p:tag name="KSO_WM_UNIT_TEXT_FILL_FORE_SCHEMECOLOR_INDEX" val="1"/>
  <p:tag name="KSO_WM_UNIT_TEXT_FILL_TYPE" val="1"/>
</p:tagLst>
</file>

<file path=ppt/tags/tag47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1"/>
  <p:tag name="KSO_WM_UNIT_ID" val="diagram20231356_4*l_h_i*1_2_1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647.7750030517578,&quot;left&quot;:137.85,&quot;top&quot;:115.82499694824219,&quot;width&quot;:1197.825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02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478.xml><?xml version="1.0" encoding="utf-8"?>
<p:tagLst xmlns:p="http://schemas.openxmlformats.org/presentationml/2006/main"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DIAGRAM_MAX_ITEMCNT" val="6"/>
  <p:tag name="KSO_WM_DIAGRAM_VIRTUALLY_FRAME" val="{&quot;height&quot;:647.7750030517578,&quot;left&quot;:137.85,&quot;top&quot;:115.82499694824219,&quot;width&quot;:1197.8250122070312}"/>
  <p:tag name="KSO_WM_DIAGRAM_VERSION" val="3"/>
  <p:tag name="KSO_WM_DIAGRAM_COLOR_TEXT_CAN_REMOVE" val="n"/>
  <p:tag name="KSO_WM_BEAUTIFY_FLAG" val="#wm#"/>
  <p:tag name="KSO_WM_UNIT_SUBTYPE" val="a"/>
  <p:tag name="KSO_WM_UNIT_NOCLEAR" val="0"/>
  <p:tag name="KSO_WM_UNIT_COMPATIBLE" val="0"/>
  <p:tag name="KSO_WM_UNIT_DIAGRAM_ISREFERUNIT" val="0"/>
  <p:tag name="KSO_WM_UNIT_TYPE" val="l_h_f"/>
  <p:tag name="KSO_WM_UNIT_INDEX" val="1_3_1"/>
  <p:tag name="KSO_WM_UNIT_ID" val="diagram20231356_4*l_h_f*1_3_1"/>
  <p:tag name="KSO_WM_TEMPLATE_INDEX" val="20231356"/>
  <p:tag name="KSO_WM_TAG_VERSION" val="3.0"/>
  <p:tag name="KSO_WM_DIAGRAM_MIN_ITEMCNT" val="2"/>
  <p:tag name="KSO_WM_UNIT_VALUE" val="42"/>
  <p:tag name="KSO_WM_DIAGRAM_COLOR_TRICK" val="1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PRESET_TEXT" val="单击此处添加文本具体内容，简明扼要地阐述您的观点。根据需要可酌情增减文字，以便观者准确地理解您传达的思想，简明扼要地阐述。"/>
  <p:tag name="KSO_WM_UNIT_LINE_FORE_SCHEMECOLOR_INDEX" val="5"/>
  <p:tag name="KSO_WM_UNIT_TEXT_FILL_FORE_SCHEMECOLOR_INDEX" val="1"/>
  <p:tag name="KSO_WM_UNIT_TEXT_FILL_TYPE" val="1"/>
</p:tagLst>
</file>

<file path=ppt/tags/tag47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1"/>
  <p:tag name="KSO_WM_UNIT_ID" val="diagram20231356_4*l_h_i*1_3_1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647.7750030517578,&quot;left&quot;:137.85,&quot;top&quot;:115.82499694824219,&quot;width&quot;:1197.825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03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480.xml><?xml version="1.0" encoding="utf-8"?>
<p:tagLst xmlns:p="http://schemas.openxmlformats.org/presentationml/2006/main"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DIAGRAM_MAX_ITEMCNT" val="6"/>
  <p:tag name="KSO_WM_DIAGRAM_VIRTUALLY_FRAME" val="{&quot;height&quot;:647.7750030517578,&quot;left&quot;:137.85,&quot;top&quot;:115.82499694824219,&quot;width&quot;:1197.8250122070312}"/>
  <p:tag name="KSO_WM_DIAGRAM_VERSION" val="3"/>
  <p:tag name="KSO_WM_DIAGRAM_COLOR_TEXT_CAN_REMOVE" val="n"/>
  <p:tag name="KSO_WM_BEAUTIFY_FLAG" val="#wm#"/>
  <p:tag name="KSO_WM_UNIT_SUBTYPE" val="a"/>
  <p:tag name="KSO_WM_UNIT_NOCLEAR" val="0"/>
  <p:tag name="KSO_WM_UNIT_COMPATIBLE" val="0"/>
  <p:tag name="KSO_WM_UNIT_DIAGRAM_ISREFERUNIT" val="0"/>
  <p:tag name="KSO_WM_UNIT_TYPE" val="l_h_f"/>
  <p:tag name="KSO_WM_UNIT_INDEX" val="1_4_1"/>
  <p:tag name="KSO_WM_UNIT_ID" val="diagram20231356_4*l_h_f*1_4_1"/>
  <p:tag name="KSO_WM_TEMPLATE_INDEX" val="20231356"/>
  <p:tag name="KSO_WM_TAG_VERSION" val="3.0"/>
  <p:tag name="KSO_WM_DIAGRAM_MIN_ITEMCNT" val="2"/>
  <p:tag name="KSO_WM_UNIT_VALUE" val="42"/>
  <p:tag name="KSO_WM_DIAGRAM_COLOR_TRICK" val="1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PRESET_TEXT" val="单击此处添加文本具体内容，简明扼要地阐述您的观点。根据需要可酌情增减文字，以便观者准确地理解您传达的思想，简明扼要地阐述。"/>
  <p:tag name="KSO_WM_UNIT_LINE_FORE_SCHEMECOLOR_INDEX" val="5"/>
  <p:tag name="KSO_WM_UNIT_TEXT_FILL_FORE_SCHEMECOLOR_INDEX" val="1"/>
  <p:tag name="KSO_WM_UNIT_TEXT_FILL_TYPE" val="1"/>
</p:tagLst>
</file>

<file path=ppt/tags/tag4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1"/>
  <p:tag name="KSO_WM_UNIT_ID" val="diagram20231356_4*l_h_i*1_4_1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647.7750030517578,&quot;left&quot;:137.85,&quot;top&quot;:115.82499694824219,&quot;width&quot;:1197.825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04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482.xml><?xml version="1.0" encoding="utf-8"?>
<p:tagLst xmlns:p="http://schemas.openxmlformats.org/presentationml/2006/main">
  <p:tag name="KSO_WM_UNIT_HIGHLIGHT" val="0"/>
  <p:tag name="KSO_WM_UNIT_DIAGRAM_ISNUMVISUAL" val="0"/>
  <p:tag name="KSO_WM_DIAGRAM_GROUP_CODE" val="l1-1"/>
  <p:tag name="KSO_WM_TEMPLATE_CATEGORY" val="diagram"/>
  <p:tag name="KSO_WM_UNIT_LAYERLEVEL" val="1_1_1"/>
  <p:tag name="KSO_WM_DIAGRAM_MAX_ITEMCNT" val="6"/>
  <p:tag name="KSO_WM_DIAGRAM_VIRTUALLY_FRAME" val="{&quot;height&quot;:647.7750030517578,&quot;left&quot;:137.85,&quot;top&quot;:115.82499694824219,&quot;width&quot;:1197.8250122070312}"/>
  <p:tag name="KSO_WM_DIAGRAM_VERSION" val="3"/>
  <p:tag name="KSO_WM_DIAGRAM_COLOR_TEXT_CAN_REMOVE" val="n"/>
  <p:tag name="KSO_WM_BEAUTIFY_FLAG" val="#wm#"/>
  <p:tag name="KSO_WM_UNIT_SUBTYPE" val="a"/>
  <p:tag name="KSO_WM_UNIT_NOCLEAR" val="0"/>
  <p:tag name="KSO_WM_UNIT_COMPATIBLE" val="0"/>
  <p:tag name="KSO_WM_UNIT_DIAGRAM_ISREFERUNIT" val="0"/>
  <p:tag name="KSO_WM_UNIT_TYPE" val="l_h_f"/>
  <p:tag name="KSO_WM_UNIT_INDEX" val="1_5_1"/>
  <p:tag name="KSO_WM_UNIT_ID" val="diagram20231356_4*l_h_f*1_5_1"/>
  <p:tag name="KSO_WM_TEMPLATE_INDEX" val="20231356"/>
  <p:tag name="KSO_WM_TAG_VERSION" val="3.0"/>
  <p:tag name="KSO_WM_DIAGRAM_MIN_ITEMCNT" val="2"/>
  <p:tag name="KSO_WM_UNIT_VALUE" val="42"/>
  <p:tag name="KSO_WM_DIAGRAM_COLOR_TRICK" val="1"/>
  <p:tag name="KSO_WM_DIAGRAM_COLOR_MATCH_VALUE" val="{&quot;shape&quot;:{&quot;fill&quot;:{&quot;solid&quot;:{&quot;brightness&quot;:0,&quot;colorType&quot;:2,&quot;rgb&quot;:&quot;#ffffff&quot;,&quot;transparency&quot;:0.8500000238418579},&quot;type&quot;:1},&quot;glow&quot;:{&quot;colorType&quot;:0},&quot;line&quot;:{&quot;solidLine&quot;:{&quot;brightness&quot;:0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PRESET_TEXT" val="单击此处添加文本具体内容，简明扼要地阐述您的观点。根据需要可酌情增减文字，以便观者准确地理解您传达的思想，简明扼要地阐述。"/>
  <p:tag name="KSO_WM_UNIT_LINE_FORE_SCHEMECOLOR_INDEX" val="5"/>
  <p:tag name="KSO_WM_UNIT_TEXT_FILL_FORE_SCHEMECOLOR_INDEX" val="1"/>
  <p:tag name="KSO_WM_UNIT_TEXT_FILL_TYPE" val="1"/>
</p:tagLst>
</file>

<file path=ppt/tags/tag4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5_1"/>
  <p:tag name="KSO_WM_UNIT_ID" val="diagram20231356_4*l_h_i*1_5_1"/>
  <p:tag name="KSO_WM_TEMPLATE_CATEGORY" val="diagram"/>
  <p:tag name="KSO_WM_TEMPLATE_INDEX" val="20231356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647.7750030517578,&quot;left&quot;:137.85,&quot;top&quot;:115.82499694824219,&quot;width&quot;:1197.825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VERSION" val="3"/>
  <p:tag name="KSO_WM_DIAGRAM_COLOR_TRICK" val="1"/>
  <p:tag name="KSO_WM_DIAGRAM_COLOR_TEXT_CAN_REMOVE" val="n"/>
  <p:tag name="KSO_WM_UNIT_PRESET_TEXT" val="05"/>
  <p:tag name="KSO_WM_UNIT_FILL_TYPE" val="1"/>
  <p:tag name="KSO_WM_UNIT_FILL_FORE_SCHEMECOLOR_INDEX" val="5"/>
  <p:tag name="KSO_WM_UNIT_FILL_FORE_SCHEMECOLOR_INDEX_BRIGHTNESS" val="0"/>
  <p:tag name="KSO_WM_UNIT_TEXT_FILL_FORE_SCHEMECOLOR_INDEX" val="1"/>
  <p:tag name="KSO_WM_UNIT_TEXT_FILL_TYPE" val="1"/>
</p:tagLst>
</file>

<file path=ppt/tags/tag484.xml><?xml version="1.0" encoding="utf-8"?>
<p:tagLst xmlns:p="http://schemas.openxmlformats.org/presentationml/2006/main">
  <p:tag name="KSO_WM_BEAUTIFY_FLAG" val="#wm#"/>
  <p:tag name="KSO_WM_TEMPLATE_CATEGORY" val="diagram"/>
  <p:tag name="KSO_WM_TEMPLATE_INDEX" val="20231356"/>
  <p:tag name="KSO_WM_SLIDE_ID" val="diagram20231356_4"/>
  <p:tag name="KSO_WM_TEMPLATE_SUBCATEGORY" val="0"/>
  <p:tag name="KSO_WM_TEMPLATE_MASTER_TYPE" val="0"/>
  <p:tag name="KSO_WM_TEMPLATE_COLOR_TYPE" val="0"/>
  <p:tag name="KSO_WM_SLIDE_TYPE" val="text"/>
  <p:tag name="KSO_WM_SLIDE_SUBTYPE" val="diag"/>
  <p:tag name="KSO_WM_SLIDE_ITEM_CNT" val="5"/>
  <p:tag name="KSO_WM_SLIDE_INDEX" val="4"/>
  <p:tag name="KSO_WM_SLIDE_SIZE" val="849.95*387.95"/>
  <p:tag name="KSO_WM_SLIDE_POSITION" val="54.95*110.75"/>
  <p:tag name="KSO_WM_DIAGRAM_GROUP_CODE" val="l1-1"/>
  <p:tag name="KSO_WM_SLIDE_DIAGTYPE" val="l"/>
  <p:tag name="KSO_WM_TAG_VERSION" val="3.0"/>
  <p:tag name="KSO_WM_SLIDE_LAYOUT" val="a_l"/>
  <p:tag name="KSO_WM_SLIDE_LAYOUT_CNT" val="1_1"/>
</p:tagLst>
</file>

<file path=ppt/tags/tag485.xml><?xml version="1.0" encoding="utf-8"?>
<p:tagLst xmlns:p="http://schemas.openxmlformats.org/presentationml/2006/main">
  <p:tag name="commondata" val="eyJoZGlkIjoiZjFmZWIzNDg2MmIzZjExOTIzMmViNTBmYTMwYTk0ZWYifQ=="/>
  <p:tag name="resource_record_key" val="{&quot;13&quot;:[20481688,4705195,19965466,4364954,19950693,4646990,4563122,4721934,4364952,4721902,4670873,20481652],&quot;65&quot;:[20235936],&quot;70&quot;:[3312133,3327978]}"/>
</p:tagLst>
</file>