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311" r:id="rId4"/>
    <p:sldId id="282" r:id="rId5"/>
    <p:sldId id="265" r:id="rId7"/>
    <p:sldId id="374" r:id="rId8"/>
    <p:sldId id="320" r:id="rId9"/>
    <p:sldId id="315" r:id="rId10"/>
    <p:sldId id="316" r:id="rId11"/>
    <p:sldId id="317" r:id="rId12"/>
    <p:sldId id="314" r:id="rId13"/>
    <p:sldId id="341" r:id="rId14"/>
    <p:sldId id="312" r:id="rId15"/>
    <p:sldId id="308" r:id="rId16"/>
    <p:sldId id="383" r:id="rId17"/>
    <p:sldId id="318" r:id="rId18"/>
    <p:sldId id="327" r:id="rId19"/>
    <p:sldId id="337" r:id="rId20"/>
    <p:sldId id="340" r:id="rId21"/>
  </p:sldIdLst>
  <p:sldSz cx="9144000" cy="5143500" type="screen16x9"/>
  <p:notesSz cx="6858000" cy="9144000"/>
  <p:custDataLst>
    <p:tags r:id="rId25"/>
  </p:custDataLst>
  <p:defaultTextStyle>
    <a:defPPr>
      <a:defRPr lang="zh-CN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1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gs" Target="tags/tag68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image" Target="../media/image8.png"/><Relationship Id="rId6" Type="http://schemas.openxmlformats.org/officeDocument/2006/relationships/tags" Target="../tags/tag14.xml"/><Relationship Id="rId5" Type="http://schemas.openxmlformats.org/officeDocument/2006/relationships/image" Target="../media/image7.png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4" Type="http://schemas.openxmlformats.org/officeDocument/2006/relationships/notesSlide" Target="../notesSlides/notesSlide8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8.xml"/><Relationship Id="rId11" Type="http://schemas.openxmlformats.org/officeDocument/2006/relationships/image" Target="../media/image12.png"/><Relationship Id="rId10" Type="http://schemas.openxmlformats.org/officeDocument/2006/relationships/tags" Target="../tags/tag1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image" Target="../media/image8.png"/><Relationship Id="rId5" Type="http://schemas.openxmlformats.org/officeDocument/2006/relationships/tags" Target="../tags/tag26.xml"/><Relationship Id="rId4" Type="http://schemas.openxmlformats.org/officeDocument/2006/relationships/image" Target="../media/image7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5" Type="http://schemas.openxmlformats.org/officeDocument/2006/relationships/notesSlide" Target="../notesSlides/notesSlide10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4.png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image" Target="../media/image16.png"/><Relationship Id="rId4" Type="http://schemas.openxmlformats.org/officeDocument/2006/relationships/tags" Target="../tags/tag35.xml"/><Relationship Id="rId3" Type="http://schemas.openxmlformats.org/officeDocument/2006/relationships/image" Target="../media/image15.png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43.xml"/><Relationship Id="rId7" Type="http://schemas.openxmlformats.org/officeDocument/2006/relationships/image" Target="../media/image17.png"/><Relationship Id="rId6" Type="http://schemas.openxmlformats.org/officeDocument/2006/relationships/image" Target="../media/image15.png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image" Target="../media/image8.png"/><Relationship Id="rId3" Type="http://schemas.openxmlformats.org/officeDocument/2006/relationships/tags" Target="../tags/tag45.xml"/><Relationship Id="rId2" Type="http://schemas.openxmlformats.org/officeDocument/2006/relationships/image" Target="../media/image7.png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image" Target="../media/image20.png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image" Target="../media/image19.png"/><Relationship Id="rId2" Type="http://schemas.openxmlformats.org/officeDocument/2006/relationships/tags" Target="../tags/tag51.xml"/><Relationship Id="rId15" Type="http://schemas.openxmlformats.org/officeDocument/2006/relationships/notesSlide" Target="../notesSlides/notesSlide1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tags" Target="../tags/tag5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image" Target="../media/image8.png"/><Relationship Id="rId6" Type="http://schemas.openxmlformats.org/officeDocument/2006/relationships/tags" Target="../tags/tag65.xml"/><Relationship Id="rId5" Type="http://schemas.openxmlformats.org/officeDocument/2006/relationships/image" Target="../media/image7.png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1.png"/><Relationship Id="rId1" Type="http://schemas.openxmlformats.org/officeDocument/2006/relationships/tags" Target="../tags/tag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6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tags" Target="../tags/tag4.xml"/><Relationship Id="rId3" Type="http://schemas.openxmlformats.org/officeDocument/2006/relationships/image" Target="../media/image7.png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tags" Target="../tags/tag8.xml"/><Relationship Id="rId4" Type="http://schemas.openxmlformats.org/officeDocument/2006/relationships/image" Target="../media/image8.png"/><Relationship Id="rId3" Type="http://schemas.openxmlformats.org/officeDocument/2006/relationships/tags" Target="../tags/tag7.xml"/><Relationship Id="rId2" Type="http://schemas.openxmlformats.org/officeDocument/2006/relationships/image" Target="../media/image7.png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tags" Target="../tags/tag9.xml"/></Relationships>
</file>

<file path=ppt/tags/tag68.xml><?xml version="1.0" encoding="utf-8"?>
<p:tagLst xmlns:p="http://schemas.openxmlformats.org/presentationml/2006/main">
  <p:tag name="KSO_WPP_MARK_KEY" val="ed129229-bfcd-4934-89a1-a05bdd96e664"/>
  <p:tag name="COMMONDATA" val="eyJoZGlkIjoiMWY0NWU3NDljYzUzZmNjZTU0ZTM1ZTk1NDk2MGMzNTQifQ=="/>
</p:tagLst>
</file>