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2" r:id="rId3"/>
  </p:sldMasterIdLst>
  <p:sldIdLst>
    <p:sldId id="261" r:id="rId4"/>
    <p:sldId id="280" r:id="rId5"/>
    <p:sldId id="318" r:id="rId6"/>
    <p:sldId id="319" r:id="rId7"/>
    <p:sldId id="289" r:id="rId8"/>
    <p:sldId id="276" r:id="rId9"/>
  </p:sldIdLst>
  <p:sldSz cx="12192000" cy="6858000"/>
  <p:notesSz cx="6858000" cy="9144000"/>
  <p:custDataLst>
    <p:tags r:id="rId1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等线" panose="02010600030101010101" charset="-122"/>
        <a:ea typeface="等线" panose="02010600030101010101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gs" Target="tags/tag3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/Relationships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.png"/><Relationship Id="rId3" Type="http://schemas.openxmlformats.org/officeDocument/2006/relationships/tags" Target="../tags/tag2.xml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tags/tag1.xml><?xml version="1.0" encoding="utf-8"?>
<p:tagLst xmlns:p="http://schemas.openxmlformats.org/presentationml/2006/main">
  <p:tag name="KSO_WM_UNIT_PLACING_PICTURE_USER_VIEWPORT" val="{&quot;height&quot;:5397.500787401575,&quot;width&quot;:4690}"/>
</p:tagLst>
</file>

<file path=ppt/tags/tag2.xml><?xml version="1.0" encoding="utf-8"?>
<p:tagLst xmlns:p="http://schemas.openxmlformats.org/presentationml/2006/main">
  <p:tag name="KSO_WM_UNIT_PLACING_PICTURE_USER_VIEWPORT" val="{&quot;height&quot;:10260,&quot;width&quot;:24615}"/>
</p:tagLst>
</file>

<file path=ppt/tags/tag3.xml><?xml version="1.0" encoding="utf-8"?>
<p:tagLst xmlns:p="http://schemas.openxmlformats.org/presentationml/2006/main">
  <p:tag name="commondata" val="eyJjb3VudCI6MSwiaGRpZCI6ImZiYTMzZjIzMjc1NzQ5NGMwMzNiZjkwMWU3ODk4NjJkIiwidXNlckNvdW50IjoxfQ=="/>
</p:tagLst>
</file>